
<file path=[Content_Types].xml><?xml version="1.0" encoding="utf-8"?>
<Types xmlns="http://schemas.openxmlformats.org/package/2006/content-types">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67" r:id="rId1"/>
    <p:sldMasterId id="2147483672" r:id="rId2"/>
  </p:sldMasterIdLst>
  <p:notesMasterIdLst>
    <p:notesMasterId r:id="rId11"/>
  </p:notesMasterIdLst>
  <p:sldIdLst>
    <p:sldId id="1371" r:id="rId3"/>
    <p:sldId id="1329" r:id="rId4"/>
    <p:sldId id="1370" r:id="rId5"/>
    <p:sldId id="1330" r:id="rId6"/>
    <p:sldId id="1331" r:id="rId7"/>
    <p:sldId id="1332" r:id="rId8"/>
    <p:sldId id="1333" r:id="rId9"/>
    <p:sldId id="1335" r:id="rId10"/>
  </p:sldIdLst>
  <p:sldSz cx="12192000" cy="6858000"/>
  <p:notesSz cx="6802438" cy="9934575"/>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進藤達也" initials="" lastIdx="8" clrIdx="0"/>
  <p:cmAuthor id="7" name="萩原純一" initials="" lastIdx="7" clrIdx="7"/>
  <p:cmAuthor id="1" name="田中敦子" initials="" lastIdx="4" clrIdx="1"/>
  <p:cmAuthor id="2" name="田中直樹" initials="" lastIdx="15" clrIdx="2"/>
  <p:cmAuthor id="3" name="太宰かおる" initials="" lastIdx="3" clrIdx="3"/>
  <p:cmAuthor id="4" name="庄子るみ子" initials="" lastIdx="6" clrIdx="4"/>
  <p:cmAuthor id="5" name="緑川真紀子" initials="" lastIdx="3" clrIdx="5"/>
  <p:cmAuthor id="6" name="舛屋麻美" initials="" lastIdx="1" clrIdx="6"/>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E65FF"/>
    <a:srgbClr val="E0EBF6"/>
    <a:srgbClr val="3B75B2"/>
    <a:srgbClr val="FF9900"/>
    <a:srgbClr val="E9F0D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034D65D-F5F5-48DF-B720-A5986A6816E0}" v="9" dt="2024-10-24T04:24:51.61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674" autoAdjust="0"/>
    <p:restoredTop sz="93447" autoAdjust="0"/>
  </p:normalViewPr>
  <p:slideViewPr>
    <p:cSldViewPr snapToGrid="0">
      <p:cViewPr varScale="1">
        <p:scale>
          <a:sx n="73" d="100"/>
          <a:sy n="73" d="100"/>
        </p:scale>
        <p:origin x="60" y="5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presProps" Target="presProps.xml"/><Relationship Id="rId18" Type="http://schemas.microsoft.com/office/2015/10/relationships/revisionInfo" Target="revisionInfo.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commentAuthors" Target="commentAuthors.xml"/><Relationship Id="rId17" Type="http://schemas.microsoft.com/office/2016/11/relationships/changesInfo" Target="changesInfos/changesInfo1.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theme" Target="theme/theme1.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村上 美早紀" userId="7a1a8718-16e4-45db-a6d2-c7e4cfc6d764" providerId="ADAL" clId="{5034D65D-F5F5-48DF-B720-A5986A6816E0}"/>
    <pc:docChg chg="custSel modSld modMainMaster">
      <pc:chgData name="村上 美早紀" userId="7a1a8718-16e4-45db-a6d2-c7e4cfc6d764" providerId="ADAL" clId="{5034D65D-F5F5-48DF-B720-A5986A6816E0}" dt="2024-10-24T04:25:28.481" v="24" actId="255"/>
      <pc:docMkLst>
        <pc:docMk/>
      </pc:docMkLst>
      <pc:sldChg chg="addSp delSp modSp mod">
        <pc:chgData name="村上 美早紀" userId="7a1a8718-16e4-45db-a6d2-c7e4cfc6d764" providerId="ADAL" clId="{5034D65D-F5F5-48DF-B720-A5986A6816E0}" dt="2024-10-24T04:23:07.556" v="11" actId="21"/>
        <pc:sldMkLst>
          <pc:docMk/>
          <pc:sldMk cId="0" sldId="257"/>
        </pc:sldMkLst>
        <pc:picChg chg="add del mod">
          <ac:chgData name="村上 美早紀" userId="7a1a8718-16e4-45db-a6d2-c7e4cfc6d764" providerId="ADAL" clId="{5034D65D-F5F5-48DF-B720-A5986A6816E0}" dt="2024-10-24T04:23:07.556" v="11" actId="21"/>
          <ac:picMkLst>
            <pc:docMk/>
            <pc:sldMk cId="0" sldId="257"/>
            <ac:picMk id="3" creationId="{E8E6049B-B310-6865-691E-19E8886F8C84}"/>
          </ac:picMkLst>
        </pc:picChg>
      </pc:sldChg>
      <pc:sldChg chg="modSp mod">
        <pc:chgData name="村上 美早紀" userId="7a1a8718-16e4-45db-a6d2-c7e4cfc6d764" providerId="ADAL" clId="{5034D65D-F5F5-48DF-B720-A5986A6816E0}" dt="2024-10-24T04:25:13.916" v="23" actId="255"/>
        <pc:sldMkLst>
          <pc:docMk/>
          <pc:sldMk cId="1922376844" sldId="1335"/>
        </pc:sldMkLst>
        <pc:spChg chg="mod">
          <ac:chgData name="村上 美早紀" userId="7a1a8718-16e4-45db-a6d2-c7e4cfc6d764" providerId="ADAL" clId="{5034D65D-F5F5-48DF-B720-A5986A6816E0}" dt="2024-10-24T04:25:13.916" v="23" actId="255"/>
          <ac:spMkLst>
            <pc:docMk/>
            <pc:sldMk cId="1922376844" sldId="1335"/>
            <ac:spMk id="181" creationId="{5F81154C-858B-93DE-13FF-014956A7F73F}"/>
          </ac:spMkLst>
        </pc:spChg>
      </pc:sldChg>
      <pc:sldChg chg="modSp mod">
        <pc:chgData name="村上 美早紀" userId="7a1a8718-16e4-45db-a6d2-c7e4cfc6d764" providerId="ADAL" clId="{5034D65D-F5F5-48DF-B720-A5986A6816E0}" dt="2024-10-24T04:25:28.481" v="24" actId="255"/>
        <pc:sldMkLst>
          <pc:docMk/>
          <pc:sldMk cId="1991539980" sldId="1376"/>
        </pc:sldMkLst>
        <pc:spChg chg="mod">
          <ac:chgData name="村上 美早紀" userId="7a1a8718-16e4-45db-a6d2-c7e4cfc6d764" providerId="ADAL" clId="{5034D65D-F5F5-48DF-B720-A5986A6816E0}" dt="2024-10-24T04:25:28.481" v="24" actId="255"/>
          <ac:spMkLst>
            <pc:docMk/>
            <pc:sldMk cId="1991539980" sldId="1376"/>
            <ac:spMk id="37" creationId="{00000000-0000-0000-0000-000000000000}"/>
          </ac:spMkLst>
        </pc:spChg>
      </pc:sldChg>
      <pc:sldMasterChg chg="modSldLayout">
        <pc:chgData name="村上 美早紀" userId="7a1a8718-16e4-45db-a6d2-c7e4cfc6d764" providerId="ADAL" clId="{5034D65D-F5F5-48DF-B720-A5986A6816E0}" dt="2024-10-24T04:23:35.371" v="17"/>
        <pc:sldMasterMkLst>
          <pc:docMk/>
          <pc:sldMasterMk cId="0" sldId="2147483665"/>
        </pc:sldMasterMkLst>
        <pc:sldLayoutChg chg="addSp delSp modSp mod">
          <pc:chgData name="村上 美早紀" userId="7a1a8718-16e4-45db-a6d2-c7e4cfc6d764" providerId="ADAL" clId="{5034D65D-F5F5-48DF-B720-A5986A6816E0}" dt="2024-10-24T04:23:35.371" v="17"/>
          <pc:sldLayoutMkLst>
            <pc:docMk/>
            <pc:sldMasterMk cId="0" sldId="2147483665"/>
            <pc:sldLayoutMk cId="0" sldId="2147483649"/>
          </pc:sldLayoutMkLst>
          <pc:grpChg chg="del">
            <ac:chgData name="村上 美早紀" userId="7a1a8718-16e4-45db-a6d2-c7e4cfc6d764" providerId="ADAL" clId="{5034D65D-F5F5-48DF-B720-A5986A6816E0}" dt="2024-10-24T04:23:35.055" v="16" actId="478"/>
            <ac:grpSpMkLst>
              <pc:docMk/>
              <pc:sldMasterMk cId="0" sldId="2147483665"/>
              <pc:sldLayoutMk cId="0" sldId="2147483649"/>
              <ac:grpSpMk id="25" creationId="{00000000-0000-0000-0000-000000000000}"/>
            </ac:grpSpMkLst>
          </pc:grpChg>
          <pc:picChg chg="add mod">
            <ac:chgData name="村上 美早紀" userId="7a1a8718-16e4-45db-a6d2-c7e4cfc6d764" providerId="ADAL" clId="{5034D65D-F5F5-48DF-B720-A5986A6816E0}" dt="2024-10-24T04:23:35.371" v="17"/>
            <ac:picMkLst>
              <pc:docMk/>
              <pc:sldMasterMk cId="0" sldId="2147483665"/>
              <pc:sldLayoutMk cId="0" sldId="2147483649"/>
              <ac:picMk id="2" creationId="{4299460E-7768-7BC5-1A56-C0A1ABB72AD9}"/>
            </ac:picMkLst>
          </pc:picChg>
        </pc:sldLayoutChg>
      </pc:sldMasterChg>
      <pc:sldMasterChg chg="modSldLayout">
        <pc:chgData name="村上 美早紀" userId="7a1a8718-16e4-45db-a6d2-c7e4cfc6d764" providerId="ADAL" clId="{5034D65D-F5F5-48DF-B720-A5986A6816E0}" dt="2024-10-24T04:23:11.432" v="12"/>
        <pc:sldMasterMkLst>
          <pc:docMk/>
          <pc:sldMasterMk cId="0" sldId="2147483666"/>
        </pc:sldMasterMkLst>
        <pc:sldLayoutChg chg="addSp delSp modSp mod">
          <pc:chgData name="村上 美早紀" userId="7a1a8718-16e4-45db-a6d2-c7e4cfc6d764" providerId="ADAL" clId="{5034D65D-F5F5-48DF-B720-A5986A6816E0}" dt="2024-10-24T04:23:11.432" v="12"/>
          <pc:sldLayoutMkLst>
            <pc:docMk/>
            <pc:sldMasterMk cId="0" sldId="2147483666"/>
            <pc:sldLayoutMk cId="0" sldId="2147483655"/>
          </pc:sldLayoutMkLst>
          <pc:grpChg chg="del">
            <ac:chgData name="村上 美早紀" userId="7a1a8718-16e4-45db-a6d2-c7e4cfc6d764" providerId="ADAL" clId="{5034D65D-F5F5-48DF-B720-A5986A6816E0}" dt="2024-10-24T04:21:49.754" v="0" actId="478"/>
            <ac:grpSpMkLst>
              <pc:docMk/>
              <pc:sldMasterMk cId="0" sldId="2147483666"/>
              <pc:sldLayoutMk cId="0" sldId="2147483655"/>
              <ac:grpSpMk id="68" creationId="{00000000-0000-0000-0000-000000000000}"/>
            </ac:grpSpMkLst>
          </pc:grpChg>
          <pc:picChg chg="add mod">
            <ac:chgData name="村上 美早紀" userId="7a1a8718-16e4-45db-a6d2-c7e4cfc6d764" providerId="ADAL" clId="{5034D65D-F5F5-48DF-B720-A5986A6816E0}" dt="2024-10-24T04:23:11.432" v="12"/>
            <ac:picMkLst>
              <pc:docMk/>
              <pc:sldMasterMk cId="0" sldId="2147483666"/>
              <pc:sldLayoutMk cId="0" sldId="2147483655"/>
              <ac:picMk id="3" creationId="{E8E6049B-B310-6865-691E-19E8886F8C84}"/>
            </ac:picMkLst>
          </pc:picChg>
        </pc:sldLayoutChg>
      </pc:sldMasterChg>
      <pc:sldMasterChg chg="modSldLayout">
        <pc:chgData name="村上 美早紀" userId="7a1a8718-16e4-45db-a6d2-c7e4cfc6d764" providerId="ADAL" clId="{5034D65D-F5F5-48DF-B720-A5986A6816E0}" dt="2024-10-24T04:24:51.614" v="22"/>
        <pc:sldMasterMkLst>
          <pc:docMk/>
          <pc:sldMasterMk cId="0" sldId="2147483667"/>
        </pc:sldMasterMkLst>
        <pc:sldLayoutChg chg="addSp delSp modSp mod">
          <pc:chgData name="村上 美早紀" userId="7a1a8718-16e4-45db-a6d2-c7e4cfc6d764" providerId="ADAL" clId="{5034D65D-F5F5-48DF-B720-A5986A6816E0}" dt="2024-10-24T04:24:51.614" v="22"/>
          <pc:sldLayoutMkLst>
            <pc:docMk/>
            <pc:sldMasterMk cId="0" sldId="2147483667"/>
            <pc:sldLayoutMk cId="0" sldId="2147483662"/>
          </pc:sldLayoutMkLst>
          <pc:grpChg chg="del">
            <ac:chgData name="村上 美早紀" userId="7a1a8718-16e4-45db-a6d2-c7e4cfc6d764" providerId="ADAL" clId="{5034D65D-F5F5-48DF-B720-A5986A6816E0}" dt="2024-10-24T04:21:55.970" v="1" actId="478"/>
            <ac:grpSpMkLst>
              <pc:docMk/>
              <pc:sldMasterMk cId="0" sldId="2147483667"/>
              <pc:sldLayoutMk cId="0" sldId="2147483662"/>
              <ac:grpSpMk id="118" creationId="{00000000-0000-0000-0000-000000000000}"/>
            </ac:grpSpMkLst>
          </pc:grpChg>
          <pc:picChg chg="add del mod">
            <ac:chgData name="村上 美早紀" userId="7a1a8718-16e4-45db-a6d2-c7e4cfc6d764" providerId="ADAL" clId="{5034D65D-F5F5-48DF-B720-A5986A6816E0}" dt="2024-10-24T04:24:41.686" v="19" actId="478"/>
            <ac:picMkLst>
              <pc:docMk/>
              <pc:sldMasterMk cId="0" sldId="2147483667"/>
              <pc:sldLayoutMk cId="0" sldId="2147483662"/>
              <ac:picMk id="2" creationId="{B6C9ADE1-1C76-B459-2F02-7F8CAEB83AE2}"/>
            </ac:picMkLst>
          </pc:picChg>
          <pc:picChg chg="add del mod">
            <ac:chgData name="村上 美早紀" userId="7a1a8718-16e4-45db-a6d2-c7e4cfc6d764" providerId="ADAL" clId="{5034D65D-F5F5-48DF-B720-A5986A6816E0}" dt="2024-10-24T04:24:51.313" v="21" actId="478"/>
            <ac:picMkLst>
              <pc:docMk/>
              <pc:sldMasterMk cId="0" sldId="2147483667"/>
              <pc:sldLayoutMk cId="0" sldId="2147483662"/>
              <ac:picMk id="3" creationId="{A3150E90-7310-5939-F503-BB50527666E5}"/>
            </ac:picMkLst>
          </pc:picChg>
          <pc:picChg chg="add mod">
            <ac:chgData name="村上 美早紀" userId="7a1a8718-16e4-45db-a6d2-c7e4cfc6d764" providerId="ADAL" clId="{5034D65D-F5F5-48DF-B720-A5986A6816E0}" dt="2024-10-24T04:24:51.614" v="22"/>
            <ac:picMkLst>
              <pc:docMk/>
              <pc:sldMasterMk cId="0" sldId="2147483667"/>
              <pc:sldLayoutMk cId="0" sldId="2147483662"/>
              <ac:picMk id="4" creationId="{2DBCF133-8D4A-2579-7188-C3AEC1ECAB55}"/>
            </ac:picMkLst>
          </pc:picChg>
        </pc:sldLayoutChg>
        <pc:sldLayoutChg chg="addSp delSp modSp mod">
          <pc:chgData name="村上 美早紀" userId="7a1a8718-16e4-45db-a6d2-c7e4cfc6d764" providerId="ADAL" clId="{5034D65D-F5F5-48DF-B720-A5986A6816E0}" dt="2024-10-24T04:23:17.999" v="15"/>
          <pc:sldLayoutMkLst>
            <pc:docMk/>
            <pc:sldMasterMk cId="0" sldId="2147483667"/>
            <pc:sldLayoutMk cId="0" sldId="2147483672"/>
          </pc:sldLayoutMkLst>
          <pc:picChg chg="del">
            <ac:chgData name="村上 美早紀" userId="7a1a8718-16e4-45db-a6d2-c7e4cfc6d764" providerId="ADAL" clId="{5034D65D-F5F5-48DF-B720-A5986A6816E0}" dt="2024-10-24T04:23:17.717" v="14" actId="478"/>
            <ac:picMkLst>
              <pc:docMk/>
              <pc:sldMasterMk cId="0" sldId="2147483667"/>
              <pc:sldLayoutMk cId="0" sldId="2147483672"/>
              <ac:picMk id="2" creationId="{5E24BB00-200C-43FA-F9A1-FD13297CACD6}"/>
            </ac:picMkLst>
          </pc:picChg>
          <pc:picChg chg="add mod">
            <ac:chgData name="村上 美早紀" userId="7a1a8718-16e4-45db-a6d2-c7e4cfc6d764" providerId="ADAL" clId="{5034D65D-F5F5-48DF-B720-A5986A6816E0}" dt="2024-10-24T04:23:14.184" v="13"/>
            <ac:picMkLst>
              <pc:docMk/>
              <pc:sldMasterMk cId="0" sldId="2147483667"/>
              <pc:sldLayoutMk cId="0" sldId="2147483672"/>
              <ac:picMk id="3" creationId="{6C60CC71-2000-4CA8-F446-9E6C0900B679}"/>
            </ac:picMkLst>
          </pc:picChg>
          <pc:picChg chg="add mod">
            <ac:chgData name="村上 美早紀" userId="7a1a8718-16e4-45db-a6d2-c7e4cfc6d764" providerId="ADAL" clId="{5034D65D-F5F5-48DF-B720-A5986A6816E0}" dt="2024-10-24T04:23:17.999" v="15"/>
            <ac:picMkLst>
              <pc:docMk/>
              <pc:sldMasterMk cId="0" sldId="2147483667"/>
              <pc:sldLayoutMk cId="0" sldId="2147483672"/>
              <ac:picMk id="4" creationId="{BE578743-15F5-89A6-7706-010FEEF7445F}"/>
            </ac:picMkLst>
          </pc:picChg>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47723" cy="498454"/>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853141" y="0"/>
            <a:ext cx="2947723" cy="498454"/>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422275" y="1241425"/>
            <a:ext cx="5959475" cy="33528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0244" y="4781014"/>
            <a:ext cx="5441950" cy="3911739"/>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9pPr>
          </a:lstStyle>
          <a:p>
            <a:endParaRPr/>
          </a:p>
        </p:txBody>
      </p:sp>
      <p:sp>
        <p:nvSpPr>
          <p:cNvPr id="7" name="Google Shape;7;n"/>
          <p:cNvSpPr txBox="1">
            <a:spLocks noGrp="1"/>
          </p:cNvSpPr>
          <p:nvPr>
            <p:ph type="ftr" idx="11"/>
          </p:nvPr>
        </p:nvSpPr>
        <p:spPr>
          <a:xfrm>
            <a:off x="0" y="9436123"/>
            <a:ext cx="2947723" cy="498453"/>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853141" y="9436123"/>
            <a:ext cx="2947723" cy="498453"/>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ja-JP" sz="1200" b="0" i="0" u="none" strike="noStrike" cap="none">
                <a:solidFill>
                  <a:schemeClr val="dk1"/>
                </a:solidFill>
                <a:latin typeface="Arial"/>
                <a:ea typeface="Arial"/>
                <a:cs typeface="Arial"/>
                <a:sym typeface="Arial"/>
              </a:rPr>
              <a:t>‹#›</a:t>
            </a:fld>
            <a:endParaRPr sz="1200" b="0" i="0" u="none" strike="noStrike" cap="none">
              <a:solidFill>
                <a:schemeClr val="dk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altLang="ja-JP" sz="1200" b="0" i="0" u="none" strike="noStrike" cap="none" smtClean="0">
                <a:solidFill>
                  <a:schemeClr val="dk1"/>
                </a:solidFill>
                <a:latin typeface="Arial"/>
                <a:ea typeface="Arial"/>
                <a:cs typeface="Arial"/>
                <a:sym typeface="Arial"/>
              </a:rPr>
              <a:t>1</a:t>
            </a:fld>
            <a:endParaRPr lang="ja-JP" altLang="en-US" sz="12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26511956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a:extLst>
            <a:ext uri="{FF2B5EF4-FFF2-40B4-BE49-F238E27FC236}">
              <a16:creationId xmlns:a16="http://schemas.microsoft.com/office/drawing/2014/main" id="{9521E572-4727-95F5-0926-DFE606C16652}"/>
            </a:ext>
          </a:extLst>
        </p:cNvPr>
        <p:cNvGrpSpPr/>
        <p:nvPr/>
      </p:nvGrpSpPr>
      <p:grpSpPr>
        <a:xfrm>
          <a:off x="0" y="0"/>
          <a:ext cx="0" cy="0"/>
          <a:chOff x="0" y="0"/>
          <a:chExt cx="0" cy="0"/>
        </a:xfrm>
      </p:grpSpPr>
      <p:sp>
        <p:nvSpPr>
          <p:cNvPr id="176" name="Google Shape;176;p19:notes">
            <a:extLst>
              <a:ext uri="{FF2B5EF4-FFF2-40B4-BE49-F238E27FC236}">
                <a16:creationId xmlns:a16="http://schemas.microsoft.com/office/drawing/2014/main" id="{0D69E2D9-1C00-9138-9D6B-C233C4A0B99D}"/>
              </a:ext>
            </a:extLst>
          </p:cNvPr>
          <p:cNvSpPr>
            <a:spLocks noGrp="1" noRot="1" noChangeAspect="1"/>
          </p:cNvSpPr>
          <p:nvPr>
            <p:ph type="sldImg" idx="2"/>
          </p:nvPr>
        </p:nvSpPr>
        <p:spPr>
          <a:xfrm>
            <a:off x="422275" y="1241425"/>
            <a:ext cx="5959475" cy="33528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7" name="Google Shape;177;p19:notes">
            <a:extLst>
              <a:ext uri="{FF2B5EF4-FFF2-40B4-BE49-F238E27FC236}">
                <a16:creationId xmlns:a16="http://schemas.microsoft.com/office/drawing/2014/main" id="{1A550B85-B176-FBE0-1F86-245AC890B31A}"/>
              </a:ext>
            </a:extLst>
          </p:cNvPr>
          <p:cNvSpPr txBox="1">
            <a:spLocks noGrp="1"/>
          </p:cNvSpPr>
          <p:nvPr>
            <p:ph type="body" idx="1"/>
          </p:nvPr>
        </p:nvSpPr>
        <p:spPr>
          <a:xfrm>
            <a:off x="680244" y="4781014"/>
            <a:ext cx="5441950" cy="3911739"/>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Arial"/>
              <a:buNone/>
            </a:pPr>
            <a:r>
              <a:rPr lang="ja-JP" altLang="en-US" dirty="0"/>
              <a:t>現在開催しているキャンペーンについて紹介させてください。</a:t>
            </a:r>
          </a:p>
          <a:p>
            <a:pPr marL="0" lvl="0" indent="0" algn="l" rtl="0">
              <a:lnSpc>
                <a:spcPct val="100000"/>
              </a:lnSpc>
              <a:spcBef>
                <a:spcPts val="0"/>
              </a:spcBef>
              <a:spcAft>
                <a:spcPts val="0"/>
              </a:spcAft>
              <a:buClr>
                <a:schemeClr val="dk1"/>
              </a:buClr>
              <a:buSzPts val="1100"/>
              <a:buFont typeface="Arial"/>
              <a:buNone/>
            </a:pPr>
            <a:r>
              <a:rPr lang="en-US" altLang="ja-JP" dirty="0"/>
              <a:t>3/31</a:t>
            </a:r>
            <a:r>
              <a:rPr lang="ja-JP" altLang="en-US" dirty="0"/>
              <a:t>までの期間限定で、「業務への</a:t>
            </a:r>
            <a:r>
              <a:rPr lang="en-US" altLang="ja-JP" dirty="0"/>
              <a:t>ChatGPT</a:t>
            </a:r>
            <a:r>
              <a:rPr lang="ja-JP" altLang="en-US" dirty="0"/>
              <a:t>活用支援パッケージ」をご提供しています。</a:t>
            </a:r>
          </a:p>
          <a:p>
            <a:pPr marL="0" lvl="0" indent="0" algn="l" rtl="0">
              <a:lnSpc>
                <a:spcPct val="100000"/>
              </a:lnSpc>
              <a:spcBef>
                <a:spcPts val="0"/>
              </a:spcBef>
              <a:spcAft>
                <a:spcPts val="0"/>
              </a:spcAft>
              <a:buClr>
                <a:schemeClr val="dk1"/>
              </a:buClr>
              <a:buSzPts val="1100"/>
              <a:buFont typeface="Arial"/>
              <a:buNone/>
            </a:pPr>
            <a:r>
              <a:rPr lang="ja-JP" altLang="en-US" dirty="0"/>
              <a:t>内容は、。。。</a:t>
            </a:r>
          </a:p>
          <a:p>
            <a:pPr marL="0" lvl="0" indent="0" algn="l" rtl="0">
              <a:lnSpc>
                <a:spcPct val="100000"/>
              </a:lnSpc>
              <a:spcBef>
                <a:spcPts val="0"/>
              </a:spcBef>
              <a:spcAft>
                <a:spcPts val="0"/>
              </a:spcAft>
              <a:buClr>
                <a:schemeClr val="dk1"/>
              </a:buClr>
              <a:buSzPts val="1100"/>
              <a:buFont typeface="Arial"/>
              <a:buNone/>
            </a:pPr>
            <a:r>
              <a:rPr lang="en-US" altLang="ja-JP" dirty="0"/>
              <a:t>(</a:t>
            </a:r>
            <a:r>
              <a:rPr lang="ja-JP" altLang="en-US" dirty="0"/>
              <a:t>スライドの内容を説明する</a:t>
            </a:r>
            <a:r>
              <a:rPr lang="en-US" altLang="ja-JP" dirty="0"/>
              <a:t>)</a:t>
            </a:r>
          </a:p>
          <a:p>
            <a:pPr marL="0" lvl="0" indent="0" algn="l" rtl="0">
              <a:lnSpc>
                <a:spcPct val="100000"/>
              </a:lnSpc>
              <a:spcBef>
                <a:spcPts val="0"/>
              </a:spcBef>
              <a:spcAft>
                <a:spcPts val="0"/>
              </a:spcAft>
              <a:buClr>
                <a:schemeClr val="dk1"/>
              </a:buClr>
              <a:buSzPts val="1100"/>
              <a:buFont typeface="Arial"/>
              <a:buNone/>
            </a:pPr>
            <a:endParaRPr lang="en-US" dirty="0"/>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ja-JP" altLang="en-US" dirty="0"/>
              <a:t>ここまでで、気になった点やご質問はありますでしょうか。</a:t>
            </a:r>
            <a:endParaRPr lang="en-US" altLang="ja-JP" dirty="0"/>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endParaRPr lang="en-US" altLang="ja-JP" dirty="0"/>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US" altLang="ja-JP" dirty="0"/>
              <a:t>(</a:t>
            </a:r>
            <a:r>
              <a:rPr lang="ja-JP" altLang="en-US" dirty="0"/>
              <a:t>説明している方が興味ない場合</a:t>
            </a:r>
            <a:r>
              <a:rPr lang="en-US" altLang="ja-JP" dirty="0"/>
              <a:t>) </a:t>
            </a:r>
            <a:r>
              <a:rPr lang="ja-JP" altLang="en-US" dirty="0"/>
              <a:t>もしこのキャンペーンに興味を持つ方がいらっしゃいましたら、</a:t>
            </a:r>
            <a:endParaRPr lang="en-US" altLang="ja-JP" dirty="0"/>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ja-JP" altLang="en-US" dirty="0"/>
              <a:t>是非共有頂ければと思います。</a:t>
            </a:r>
            <a:endParaRPr lang="en-US" altLang="ja-JP" dirty="0"/>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endParaRPr lang="en-US" altLang="ja-JP" dirty="0"/>
          </a:p>
        </p:txBody>
      </p:sp>
      <p:sp>
        <p:nvSpPr>
          <p:cNvPr id="178" name="Google Shape;178;p19:notes">
            <a:extLst>
              <a:ext uri="{FF2B5EF4-FFF2-40B4-BE49-F238E27FC236}">
                <a16:creationId xmlns:a16="http://schemas.microsoft.com/office/drawing/2014/main" id="{3F1DE1C8-C8EB-6637-A03C-16F6FC2B69EC}"/>
              </a:ext>
            </a:extLst>
          </p:cNvPr>
          <p:cNvSpPr txBox="1">
            <a:spLocks noGrp="1"/>
          </p:cNvSpPr>
          <p:nvPr>
            <p:ph type="sldNum" idx="12"/>
          </p:nvPr>
        </p:nvSpPr>
        <p:spPr>
          <a:xfrm>
            <a:off x="3853141" y="9436123"/>
            <a:ext cx="2947723" cy="498453"/>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en-US" altLang="ja-JP" sz="1200" b="0" i="0" u="none" strike="noStrike" cap="none">
                <a:solidFill>
                  <a:schemeClr val="dk1"/>
                </a:solidFill>
                <a:latin typeface="Arial"/>
                <a:ea typeface="Arial"/>
                <a:cs typeface="Arial"/>
                <a:sym typeface="Arial"/>
              </a:rPr>
              <a:t>2</a:t>
            </a:fld>
            <a:endParaRPr sz="12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588429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a:extLst>
            <a:ext uri="{FF2B5EF4-FFF2-40B4-BE49-F238E27FC236}">
              <a16:creationId xmlns:a16="http://schemas.microsoft.com/office/drawing/2014/main" id="{9521E572-4727-95F5-0926-DFE606C16652}"/>
            </a:ext>
          </a:extLst>
        </p:cNvPr>
        <p:cNvGrpSpPr/>
        <p:nvPr/>
      </p:nvGrpSpPr>
      <p:grpSpPr>
        <a:xfrm>
          <a:off x="0" y="0"/>
          <a:ext cx="0" cy="0"/>
          <a:chOff x="0" y="0"/>
          <a:chExt cx="0" cy="0"/>
        </a:xfrm>
      </p:grpSpPr>
      <p:sp>
        <p:nvSpPr>
          <p:cNvPr id="176" name="Google Shape;176;p19:notes">
            <a:extLst>
              <a:ext uri="{FF2B5EF4-FFF2-40B4-BE49-F238E27FC236}">
                <a16:creationId xmlns:a16="http://schemas.microsoft.com/office/drawing/2014/main" id="{0D69E2D9-1C00-9138-9D6B-C233C4A0B99D}"/>
              </a:ext>
            </a:extLst>
          </p:cNvPr>
          <p:cNvSpPr>
            <a:spLocks noGrp="1" noRot="1" noChangeAspect="1"/>
          </p:cNvSpPr>
          <p:nvPr>
            <p:ph type="sldImg" idx="2"/>
          </p:nvPr>
        </p:nvSpPr>
        <p:spPr>
          <a:xfrm>
            <a:off x="422275" y="1241425"/>
            <a:ext cx="5959475" cy="33528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7" name="Google Shape;177;p19:notes">
            <a:extLst>
              <a:ext uri="{FF2B5EF4-FFF2-40B4-BE49-F238E27FC236}">
                <a16:creationId xmlns:a16="http://schemas.microsoft.com/office/drawing/2014/main" id="{1A550B85-B176-FBE0-1F86-245AC890B31A}"/>
              </a:ext>
            </a:extLst>
          </p:cNvPr>
          <p:cNvSpPr txBox="1">
            <a:spLocks noGrp="1"/>
          </p:cNvSpPr>
          <p:nvPr>
            <p:ph type="body" idx="1"/>
          </p:nvPr>
        </p:nvSpPr>
        <p:spPr>
          <a:xfrm>
            <a:off x="680244" y="4781014"/>
            <a:ext cx="5441950" cy="3911739"/>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Arial"/>
              <a:buNone/>
            </a:pPr>
            <a:r>
              <a:rPr lang="ja-JP" altLang="en-US" dirty="0"/>
              <a:t>現在開催しているキャンペーンについて紹介させてください。</a:t>
            </a:r>
          </a:p>
          <a:p>
            <a:pPr marL="0" lvl="0" indent="0" algn="l" rtl="0">
              <a:lnSpc>
                <a:spcPct val="100000"/>
              </a:lnSpc>
              <a:spcBef>
                <a:spcPts val="0"/>
              </a:spcBef>
              <a:spcAft>
                <a:spcPts val="0"/>
              </a:spcAft>
              <a:buClr>
                <a:schemeClr val="dk1"/>
              </a:buClr>
              <a:buSzPts val="1100"/>
              <a:buFont typeface="Arial"/>
              <a:buNone/>
            </a:pPr>
            <a:r>
              <a:rPr lang="en-US" altLang="ja-JP" dirty="0"/>
              <a:t>3/31</a:t>
            </a:r>
            <a:r>
              <a:rPr lang="ja-JP" altLang="en-US" dirty="0"/>
              <a:t>までの期間限定で、「業務への</a:t>
            </a:r>
            <a:r>
              <a:rPr lang="en-US" altLang="ja-JP" dirty="0"/>
              <a:t>ChatGPT</a:t>
            </a:r>
            <a:r>
              <a:rPr lang="ja-JP" altLang="en-US" dirty="0"/>
              <a:t>活用支援パッケージ」をご提供しています。</a:t>
            </a:r>
          </a:p>
          <a:p>
            <a:pPr marL="0" lvl="0" indent="0" algn="l" rtl="0">
              <a:lnSpc>
                <a:spcPct val="100000"/>
              </a:lnSpc>
              <a:spcBef>
                <a:spcPts val="0"/>
              </a:spcBef>
              <a:spcAft>
                <a:spcPts val="0"/>
              </a:spcAft>
              <a:buClr>
                <a:schemeClr val="dk1"/>
              </a:buClr>
              <a:buSzPts val="1100"/>
              <a:buFont typeface="Arial"/>
              <a:buNone/>
            </a:pPr>
            <a:r>
              <a:rPr lang="ja-JP" altLang="en-US" dirty="0"/>
              <a:t>内容は、。。。</a:t>
            </a:r>
          </a:p>
          <a:p>
            <a:pPr marL="0" lvl="0" indent="0" algn="l" rtl="0">
              <a:lnSpc>
                <a:spcPct val="100000"/>
              </a:lnSpc>
              <a:spcBef>
                <a:spcPts val="0"/>
              </a:spcBef>
              <a:spcAft>
                <a:spcPts val="0"/>
              </a:spcAft>
              <a:buClr>
                <a:schemeClr val="dk1"/>
              </a:buClr>
              <a:buSzPts val="1100"/>
              <a:buFont typeface="Arial"/>
              <a:buNone/>
            </a:pPr>
            <a:r>
              <a:rPr lang="en-US" altLang="ja-JP" dirty="0"/>
              <a:t>(</a:t>
            </a:r>
            <a:r>
              <a:rPr lang="ja-JP" altLang="en-US" dirty="0"/>
              <a:t>スライドの内容を説明する</a:t>
            </a:r>
            <a:r>
              <a:rPr lang="en-US" altLang="ja-JP" dirty="0"/>
              <a:t>)</a:t>
            </a:r>
          </a:p>
          <a:p>
            <a:pPr marL="0" lvl="0" indent="0" algn="l" rtl="0">
              <a:lnSpc>
                <a:spcPct val="100000"/>
              </a:lnSpc>
              <a:spcBef>
                <a:spcPts val="0"/>
              </a:spcBef>
              <a:spcAft>
                <a:spcPts val="0"/>
              </a:spcAft>
              <a:buClr>
                <a:schemeClr val="dk1"/>
              </a:buClr>
              <a:buSzPts val="1100"/>
              <a:buFont typeface="Arial"/>
              <a:buNone/>
            </a:pPr>
            <a:endParaRPr lang="en-US" dirty="0"/>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ja-JP" altLang="en-US" dirty="0"/>
              <a:t>ここまでで、気になった点やご質問はありますでしょうか。</a:t>
            </a:r>
            <a:endParaRPr lang="en-US" altLang="ja-JP" dirty="0"/>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endParaRPr lang="en-US" altLang="ja-JP" dirty="0"/>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US" altLang="ja-JP" dirty="0"/>
              <a:t>(</a:t>
            </a:r>
            <a:r>
              <a:rPr lang="ja-JP" altLang="en-US" dirty="0"/>
              <a:t>説明している方が興味ない場合</a:t>
            </a:r>
            <a:r>
              <a:rPr lang="en-US" altLang="ja-JP" dirty="0"/>
              <a:t>) </a:t>
            </a:r>
            <a:r>
              <a:rPr lang="ja-JP" altLang="en-US" dirty="0"/>
              <a:t>もしこのキャンペーンに興味を持つ方がいらっしゃいましたら、</a:t>
            </a:r>
            <a:endParaRPr lang="en-US" altLang="ja-JP" dirty="0"/>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ja-JP" altLang="en-US" dirty="0"/>
              <a:t>是非共有頂ければと思います。</a:t>
            </a:r>
            <a:endParaRPr lang="en-US" altLang="ja-JP" dirty="0"/>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endParaRPr lang="en-US" altLang="ja-JP" dirty="0"/>
          </a:p>
        </p:txBody>
      </p:sp>
      <p:sp>
        <p:nvSpPr>
          <p:cNvPr id="178" name="Google Shape;178;p19:notes">
            <a:extLst>
              <a:ext uri="{FF2B5EF4-FFF2-40B4-BE49-F238E27FC236}">
                <a16:creationId xmlns:a16="http://schemas.microsoft.com/office/drawing/2014/main" id="{3F1DE1C8-C8EB-6637-A03C-16F6FC2B69EC}"/>
              </a:ext>
            </a:extLst>
          </p:cNvPr>
          <p:cNvSpPr txBox="1">
            <a:spLocks noGrp="1"/>
          </p:cNvSpPr>
          <p:nvPr>
            <p:ph type="sldNum" idx="12"/>
          </p:nvPr>
        </p:nvSpPr>
        <p:spPr>
          <a:xfrm>
            <a:off x="3853141" y="9436123"/>
            <a:ext cx="2947723" cy="498453"/>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en-US" altLang="ja-JP" sz="1200" b="0" i="0" u="none" strike="noStrike" cap="none">
                <a:solidFill>
                  <a:schemeClr val="dk1"/>
                </a:solidFill>
                <a:latin typeface="Arial"/>
                <a:ea typeface="Arial"/>
                <a:cs typeface="Arial"/>
                <a:sym typeface="Arial"/>
              </a:rPr>
              <a:t>3</a:t>
            </a:fld>
            <a:endParaRPr sz="12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19119443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a:extLst>
            <a:ext uri="{FF2B5EF4-FFF2-40B4-BE49-F238E27FC236}">
              <a16:creationId xmlns:a16="http://schemas.microsoft.com/office/drawing/2014/main" id="{9521E572-4727-95F5-0926-DFE606C16652}"/>
            </a:ext>
          </a:extLst>
        </p:cNvPr>
        <p:cNvGrpSpPr/>
        <p:nvPr/>
      </p:nvGrpSpPr>
      <p:grpSpPr>
        <a:xfrm>
          <a:off x="0" y="0"/>
          <a:ext cx="0" cy="0"/>
          <a:chOff x="0" y="0"/>
          <a:chExt cx="0" cy="0"/>
        </a:xfrm>
      </p:grpSpPr>
      <p:sp>
        <p:nvSpPr>
          <p:cNvPr id="176" name="Google Shape;176;p19:notes">
            <a:extLst>
              <a:ext uri="{FF2B5EF4-FFF2-40B4-BE49-F238E27FC236}">
                <a16:creationId xmlns:a16="http://schemas.microsoft.com/office/drawing/2014/main" id="{0D69E2D9-1C00-9138-9D6B-C233C4A0B99D}"/>
              </a:ext>
            </a:extLst>
          </p:cNvPr>
          <p:cNvSpPr>
            <a:spLocks noGrp="1" noRot="1" noChangeAspect="1"/>
          </p:cNvSpPr>
          <p:nvPr>
            <p:ph type="sldImg" idx="2"/>
          </p:nvPr>
        </p:nvSpPr>
        <p:spPr>
          <a:xfrm>
            <a:off x="422275" y="1241425"/>
            <a:ext cx="5959475" cy="33528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7" name="Google Shape;177;p19:notes">
            <a:extLst>
              <a:ext uri="{FF2B5EF4-FFF2-40B4-BE49-F238E27FC236}">
                <a16:creationId xmlns:a16="http://schemas.microsoft.com/office/drawing/2014/main" id="{1A550B85-B176-FBE0-1F86-245AC890B31A}"/>
              </a:ext>
            </a:extLst>
          </p:cNvPr>
          <p:cNvSpPr txBox="1">
            <a:spLocks noGrp="1"/>
          </p:cNvSpPr>
          <p:nvPr>
            <p:ph type="body" idx="1"/>
          </p:nvPr>
        </p:nvSpPr>
        <p:spPr>
          <a:xfrm>
            <a:off x="680244" y="4781014"/>
            <a:ext cx="5441950" cy="3911739"/>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Arial"/>
              <a:buNone/>
            </a:pPr>
            <a:r>
              <a:rPr lang="ja-JP" altLang="en-US" dirty="0"/>
              <a:t>現在開催しているキャンペーンについて紹介させてください。</a:t>
            </a:r>
          </a:p>
          <a:p>
            <a:pPr marL="0" lvl="0" indent="0" algn="l" rtl="0">
              <a:lnSpc>
                <a:spcPct val="100000"/>
              </a:lnSpc>
              <a:spcBef>
                <a:spcPts val="0"/>
              </a:spcBef>
              <a:spcAft>
                <a:spcPts val="0"/>
              </a:spcAft>
              <a:buClr>
                <a:schemeClr val="dk1"/>
              </a:buClr>
              <a:buSzPts val="1100"/>
              <a:buFont typeface="Arial"/>
              <a:buNone/>
            </a:pPr>
            <a:r>
              <a:rPr lang="en-US" altLang="ja-JP" dirty="0"/>
              <a:t>3/31</a:t>
            </a:r>
            <a:r>
              <a:rPr lang="ja-JP" altLang="en-US" dirty="0"/>
              <a:t>までの期間限定で、「業務への</a:t>
            </a:r>
            <a:r>
              <a:rPr lang="en-US" altLang="ja-JP" dirty="0"/>
              <a:t>ChatGPT</a:t>
            </a:r>
            <a:r>
              <a:rPr lang="ja-JP" altLang="en-US" dirty="0"/>
              <a:t>活用支援パッケージ」をご提供しています。</a:t>
            </a:r>
          </a:p>
          <a:p>
            <a:pPr marL="0" lvl="0" indent="0" algn="l" rtl="0">
              <a:lnSpc>
                <a:spcPct val="100000"/>
              </a:lnSpc>
              <a:spcBef>
                <a:spcPts val="0"/>
              </a:spcBef>
              <a:spcAft>
                <a:spcPts val="0"/>
              </a:spcAft>
              <a:buClr>
                <a:schemeClr val="dk1"/>
              </a:buClr>
              <a:buSzPts val="1100"/>
              <a:buFont typeface="Arial"/>
              <a:buNone/>
            </a:pPr>
            <a:r>
              <a:rPr lang="ja-JP" altLang="en-US" dirty="0"/>
              <a:t>内容は、。。。</a:t>
            </a:r>
          </a:p>
          <a:p>
            <a:pPr marL="0" lvl="0" indent="0" algn="l" rtl="0">
              <a:lnSpc>
                <a:spcPct val="100000"/>
              </a:lnSpc>
              <a:spcBef>
                <a:spcPts val="0"/>
              </a:spcBef>
              <a:spcAft>
                <a:spcPts val="0"/>
              </a:spcAft>
              <a:buClr>
                <a:schemeClr val="dk1"/>
              </a:buClr>
              <a:buSzPts val="1100"/>
              <a:buFont typeface="Arial"/>
              <a:buNone/>
            </a:pPr>
            <a:r>
              <a:rPr lang="en-US" altLang="ja-JP" dirty="0"/>
              <a:t>(</a:t>
            </a:r>
            <a:r>
              <a:rPr lang="ja-JP" altLang="en-US" dirty="0"/>
              <a:t>スライドの内容を説明する</a:t>
            </a:r>
            <a:r>
              <a:rPr lang="en-US" altLang="ja-JP" dirty="0"/>
              <a:t>)</a:t>
            </a:r>
          </a:p>
          <a:p>
            <a:pPr marL="0" lvl="0" indent="0" algn="l" rtl="0">
              <a:lnSpc>
                <a:spcPct val="100000"/>
              </a:lnSpc>
              <a:spcBef>
                <a:spcPts val="0"/>
              </a:spcBef>
              <a:spcAft>
                <a:spcPts val="0"/>
              </a:spcAft>
              <a:buClr>
                <a:schemeClr val="dk1"/>
              </a:buClr>
              <a:buSzPts val="1100"/>
              <a:buFont typeface="Arial"/>
              <a:buNone/>
            </a:pPr>
            <a:endParaRPr lang="en-US" dirty="0"/>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ja-JP" altLang="en-US" dirty="0"/>
              <a:t>ここまでで、気になった点やご質問はありますでしょうか。</a:t>
            </a:r>
            <a:endParaRPr lang="en-US" altLang="ja-JP" dirty="0"/>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endParaRPr lang="en-US" altLang="ja-JP" dirty="0"/>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US" altLang="ja-JP" dirty="0"/>
              <a:t>(</a:t>
            </a:r>
            <a:r>
              <a:rPr lang="ja-JP" altLang="en-US" dirty="0"/>
              <a:t>説明している方が興味ない場合</a:t>
            </a:r>
            <a:r>
              <a:rPr lang="en-US" altLang="ja-JP" dirty="0"/>
              <a:t>) </a:t>
            </a:r>
            <a:r>
              <a:rPr lang="ja-JP" altLang="en-US" dirty="0"/>
              <a:t>もしこのキャンペーンに興味を持つ方がいらっしゃいましたら、</a:t>
            </a:r>
            <a:endParaRPr lang="en-US" altLang="ja-JP" dirty="0"/>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ja-JP" altLang="en-US" dirty="0"/>
              <a:t>是非共有頂ければと思います。</a:t>
            </a:r>
            <a:endParaRPr lang="en-US" altLang="ja-JP" dirty="0"/>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endParaRPr lang="en-US" altLang="ja-JP" dirty="0"/>
          </a:p>
        </p:txBody>
      </p:sp>
      <p:sp>
        <p:nvSpPr>
          <p:cNvPr id="178" name="Google Shape;178;p19:notes">
            <a:extLst>
              <a:ext uri="{FF2B5EF4-FFF2-40B4-BE49-F238E27FC236}">
                <a16:creationId xmlns:a16="http://schemas.microsoft.com/office/drawing/2014/main" id="{3F1DE1C8-C8EB-6637-A03C-16F6FC2B69EC}"/>
              </a:ext>
            </a:extLst>
          </p:cNvPr>
          <p:cNvSpPr txBox="1">
            <a:spLocks noGrp="1"/>
          </p:cNvSpPr>
          <p:nvPr>
            <p:ph type="sldNum" idx="12"/>
          </p:nvPr>
        </p:nvSpPr>
        <p:spPr>
          <a:xfrm>
            <a:off x="3853141" y="9436123"/>
            <a:ext cx="2947723" cy="498453"/>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en-US" altLang="ja-JP" sz="1200" b="0" i="0" u="none" strike="noStrike" cap="none">
                <a:solidFill>
                  <a:schemeClr val="dk1"/>
                </a:solidFill>
                <a:latin typeface="Arial"/>
                <a:ea typeface="Arial"/>
                <a:cs typeface="Arial"/>
                <a:sym typeface="Arial"/>
              </a:rPr>
              <a:t>4</a:t>
            </a:fld>
            <a:endParaRPr sz="12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30988300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a:extLst>
            <a:ext uri="{FF2B5EF4-FFF2-40B4-BE49-F238E27FC236}">
              <a16:creationId xmlns:a16="http://schemas.microsoft.com/office/drawing/2014/main" id="{9521E572-4727-95F5-0926-DFE606C16652}"/>
            </a:ext>
          </a:extLst>
        </p:cNvPr>
        <p:cNvGrpSpPr/>
        <p:nvPr/>
      </p:nvGrpSpPr>
      <p:grpSpPr>
        <a:xfrm>
          <a:off x="0" y="0"/>
          <a:ext cx="0" cy="0"/>
          <a:chOff x="0" y="0"/>
          <a:chExt cx="0" cy="0"/>
        </a:xfrm>
      </p:grpSpPr>
      <p:sp>
        <p:nvSpPr>
          <p:cNvPr id="176" name="Google Shape;176;p19:notes">
            <a:extLst>
              <a:ext uri="{FF2B5EF4-FFF2-40B4-BE49-F238E27FC236}">
                <a16:creationId xmlns:a16="http://schemas.microsoft.com/office/drawing/2014/main" id="{0D69E2D9-1C00-9138-9D6B-C233C4A0B99D}"/>
              </a:ext>
            </a:extLst>
          </p:cNvPr>
          <p:cNvSpPr>
            <a:spLocks noGrp="1" noRot="1" noChangeAspect="1"/>
          </p:cNvSpPr>
          <p:nvPr>
            <p:ph type="sldImg" idx="2"/>
          </p:nvPr>
        </p:nvSpPr>
        <p:spPr>
          <a:xfrm>
            <a:off x="422275" y="1241425"/>
            <a:ext cx="5959475" cy="33528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7" name="Google Shape;177;p19:notes">
            <a:extLst>
              <a:ext uri="{FF2B5EF4-FFF2-40B4-BE49-F238E27FC236}">
                <a16:creationId xmlns:a16="http://schemas.microsoft.com/office/drawing/2014/main" id="{1A550B85-B176-FBE0-1F86-245AC890B31A}"/>
              </a:ext>
            </a:extLst>
          </p:cNvPr>
          <p:cNvSpPr txBox="1">
            <a:spLocks noGrp="1"/>
          </p:cNvSpPr>
          <p:nvPr>
            <p:ph type="body" idx="1"/>
          </p:nvPr>
        </p:nvSpPr>
        <p:spPr>
          <a:xfrm>
            <a:off x="680244" y="4781014"/>
            <a:ext cx="5441950" cy="3911739"/>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Arial"/>
              <a:buNone/>
            </a:pPr>
            <a:r>
              <a:rPr lang="ja-JP" altLang="en-US" dirty="0"/>
              <a:t>現在開催しているキャンペーンについて紹介させてください。</a:t>
            </a:r>
          </a:p>
          <a:p>
            <a:pPr marL="0" lvl="0" indent="0" algn="l" rtl="0">
              <a:lnSpc>
                <a:spcPct val="100000"/>
              </a:lnSpc>
              <a:spcBef>
                <a:spcPts val="0"/>
              </a:spcBef>
              <a:spcAft>
                <a:spcPts val="0"/>
              </a:spcAft>
              <a:buClr>
                <a:schemeClr val="dk1"/>
              </a:buClr>
              <a:buSzPts val="1100"/>
              <a:buFont typeface="Arial"/>
              <a:buNone/>
            </a:pPr>
            <a:r>
              <a:rPr lang="en-US" altLang="ja-JP" dirty="0"/>
              <a:t>3/31</a:t>
            </a:r>
            <a:r>
              <a:rPr lang="ja-JP" altLang="en-US" dirty="0"/>
              <a:t>までの期間限定で、「業務への</a:t>
            </a:r>
            <a:r>
              <a:rPr lang="en-US" altLang="ja-JP" dirty="0"/>
              <a:t>ChatGPT</a:t>
            </a:r>
            <a:r>
              <a:rPr lang="ja-JP" altLang="en-US" dirty="0"/>
              <a:t>活用支援パッケージ」をご提供しています。</a:t>
            </a:r>
          </a:p>
          <a:p>
            <a:pPr marL="0" lvl="0" indent="0" algn="l" rtl="0">
              <a:lnSpc>
                <a:spcPct val="100000"/>
              </a:lnSpc>
              <a:spcBef>
                <a:spcPts val="0"/>
              </a:spcBef>
              <a:spcAft>
                <a:spcPts val="0"/>
              </a:spcAft>
              <a:buClr>
                <a:schemeClr val="dk1"/>
              </a:buClr>
              <a:buSzPts val="1100"/>
              <a:buFont typeface="Arial"/>
              <a:buNone/>
            </a:pPr>
            <a:r>
              <a:rPr lang="ja-JP" altLang="en-US" dirty="0"/>
              <a:t>内容は、。。。</a:t>
            </a:r>
          </a:p>
          <a:p>
            <a:pPr marL="0" lvl="0" indent="0" algn="l" rtl="0">
              <a:lnSpc>
                <a:spcPct val="100000"/>
              </a:lnSpc>
              <a:spcBef>
                <a:spcPts val="0"/>
              </a:spcBef>
              <a:spcAft>
                <a:spcPts val="0"/>
              </a:spcAft>
              <a:buClr>
                <a:schemeClr val="dk1"/>
              </a:buClr>
              <a:buSzPts val="1100"/>
              <a:buFont typeface="Arial"/>
              <a:buNone/>
            </a:pPr>
            <a:r>
              <a:rPr lang="en-US" altLang="ja-JP" dirty="0"/>
              <a:t>(</a:t>
            </a:r>
            <a:r>
              <a:rPr lang="ja-JP" altLang="en-US" dirty="0"/>
              <a:t>スライドの内容を説明する</a:t>
            </a:r>
            <a:r>
              <a:rPr lang="en-US" altLang="ja-JP" dirty="0"/>
              <a:t>)</a:t>
            </a:r>
          </a:p>
          <a:p>
            <a:pPr marL="0" lvl="0" indent="0" algn="l" rtl="0">
              <a:lnSpc>
                <a:spcPct val="100000"/>
              </a:lnSpc>
              <a:spcBef>
                <a:spcPts val="0"/>
              </a:spcBef>
              <a:spcAft>
                <a:spcPts val="0"/>
              </a:spcAft>
              <a:buClr>
                <a:schemeClr val="dk1"/>
              </a:buClr>
              <a:buSzPts val="1100"/>
              <a:buFont typeface="Arial"/>
              <a:buNone/>
            </a:pPr>
            <a:endParaRPr lang="en-US" dirty="0"/>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ja-JP" altLang="en-US" dirty="0"/>
              <a:t>ここまでで、気になった点やご質問はありますでしょうか。</a:t>
            </a:r>
            <a:endParaRPr lang="en-US" altLang="ja-JP" dirty="0"/>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endParaRPr lang="en-US" altLang="ja-JP" dirty="0"/>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US" altLang="ja-JP" dirty="0"/>
              <a:t>(</a:t>
            </a:r>
            <a:r>
              <a:rPr lang="ja-JP" altLang="en-US" dirty="0"/>
              <a:t>説明している方が興味ない場合</a:t>
            </a:r>
            <a:r>
              <a:rPr lang="en-US" altLang="ja-JP" dirty="0"/>
              <a:t>) </a:t>
            </a:r>
            <a:r>
              <a:rPr lang="ja-JP" altLang="en-US" dirty="0"/>
              <a:t>もしこのキャンペーンに興味を持つ方がいらっしゃいましたら、</a:t>
            </a:r>
            <a:endParaRPr lang="en-US" altLang="ja-JP" dirty="0"/>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ja-JP" altLang="en-US" dirty="0"/>
              <a:t>是非共有頂ければと思います。</a:t>
            </a:r>
            <a:endParaRPr lang="en-US" altLang="ja-JP" dirty="0"/>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endParaRPr lang="en-US" altLang="ja-JP" dirty="0"/>
          </a:p>
        </p:txBody>
      </p:sp>
      <p:sp>
        <p:nvSpPr>
          <p:cNvPr id="178" name="Google Shape;178;p19:notes">
            <a:extLst>
              <a:ext uri="{FF2B5EF4-FFF2-40B4-BE49-F238E27FC236}">
                <a16:creationId xmlns:a16="http://schemas.microsoft.com/office/drawing/2014/main" id="{3F1DE1C8-C8EB-6637-A03C-16F6FC2B69EC}"/>
              </a:ext>
            </a:extLst>
          </p:cNvPr>
          <p:cNvSpPr txBox="1">
            <a:spLocks noGrp="1"/>
          </p:cNvSpPr>
          <p:nvPr>
            <p:ph type="sldNum" idx="12"/>
          </p:nvPr>
        </p:nvSpPr>
        <p:spPr>
          <a:xfrm>
            <a:off x="3853141" y="9436123"/>
            <a:ext cx="2947723" cy="498453"/>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en-US" altLang="ja-JP" sz="1200" b="0" i="0" u="none" strike="noStrike" cap="none">
                <a:solidFill>
                  <a:schemeClr val="dk1"/>
                </a:solidFill>
                <a:latin typeface="Arial"/>
                <a:ea typeface="Arial"/>
                <a:cs typeface="Arial"/>
                <a:sym typeface="Arial"/>
              </a:rPr>
              <a:t>5</a:t>
            </a:fld>
            <a:endParaRPr sz="12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9922743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a:extLst>
            <a:ext uri="{FF2B5EF4-FFF2-40B4-BE49-F238E27FC236}">
              <a16:creationId xmlns:a16="http://schemas.microsoft.com/office/drawing/2014/main" id="{9521E572-4727-95F5-0926-DFE606C16652}"/>
            </a:ext>
          </a:extLst>
        </p:cNvPr>
        <p:cNvGrpSpPr/>
        <p:nvPr/>
      </p:nvGrpSpPr>
      <p:grpSpPr>
        <a:xfrm>
          <a:off x="0" y="0"/>
          <a:ext cx="0" cy="0"/>
          <a:chOff x="0" y="0"/>
          <a:chExt cx="0" cy="0"/>
        </a:xfrm>
      </p:grpSpPr>
      <p:sp>
        <p:nvSpPr>
          <p:cNvPr id="176" name="Google Shape;176;p19:notes">
            <a:extLst>
              <a:ext uri="{FF2B5EF4-FFF2-40B4-BE49-F238E27FC236}">
                <a16:creationId xmlns:a16="http://schemas.microsoft.com/office/drawing/2014/main" id="{0D69E2D9-1C00-9138-9D6B-C233C4A0B99D}"/>
              </a:ext>
            </a:extLst>
          </p:cNvPr>
          <p:cNvSpPr>
            <a:spLocks noGrp="1" noRot="1" noChangeAspect="1"/>
          </p:cNvSpPr>
          <p:nvPr>
            <p:ph type="sldImg" idx="2"/>
          </p:nvPr>
        </p:nvSpPr>
        <p:spPr>
          <a:xfrm>
            <a:off x="422275" y="1241425"/>
            <a:ext cx="5959475" cy="33528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7" name="Google Shape;177;p19:notes">
            <a:extLst>
              <a:ext uri="{FF2B5EF4-FFF2-40B4-BE49-F238E27FC236}">
                <a16:creationId xmlns:a16="http://schemas.microsoft.com/office/drawing/2014/main" id="{1A550B85-B176-FBE0-1F86-245AC890B31A}"/>
              </a:ext>
            </a:extLst>
          </p:cNvPr>
          <p:cNvSpPr txBox="1">
            <a:spLocks noGrp="1"/>
          </p:cNvSpPr>
          <p:nvPr>
            <p:ph type="body" idx="1"/>
          </p:nvPr>
        </p:nvSpPr>
        <p:spPr>
          <a:xfrm>
            <a:off x="680244" y="4781014"/>
            <a:ext cx="5441950" cy="3911739"/>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Arial"/>
              <a:buNone/>
            </a:pPr>
            <a:r>
              <a:rPr lang="ja-JP" altLang="en-US" dirty="0"/>
              <a:t>現在開催しているキャンペーンについて紹介させてください。</a:t>
            </a:r>
          </a:p>
          <a:p>
            <a:pPr marL="0" lvl="0" indent="0" algn="l" rtl="0">
              <a:lnSpc>
                <a:spcPct val="100000"/>
              </a:lnSpc>
              <a:spcBef>
                <a:spcPts val="0"/>
              </a:spcBef>
              <a:spcAft>
                <a:spcPts val="0"/>
              </a:spcAft>
              <a:buClr>
                <a:schemeClr val="dk1"/>
              </a:buClr>
              <a:buSzPts val="1100"/>
              <a:buFont typeface="Arial"/>
              <a:buNone/>
            </a:pPr>
            <a:r>
              <a:rPr lang="en-US" altLang="ja-JP" dirty="0"/>
              <a:t>3/31</a:t>
            </a:r>
            <a:r>
              <a:rPr lang="ja-JP" altLang="en-US" dirty="0"/>
              <a:t>までの期間限定で、「業務への</a:t>
            </a:r>
            <a:r>
              <a:rPr lang="en-US" altLang="ja-JP" dirty="0"/>
              <a:t>ChatGPT</a:t>
            </a:r>
            <a:r>
              <a:rPr lang="ja-JP" altLang="en-US" dirty="0"/>
              <a:t>活用支援パッケージ」をご提供しています。</a:t>
            </a:r>
          </a:p>
          <a:p>
            <a:pPr marL="0" lvl="0" indent="0" algn="l" rtl="0">
              <a:lnSpc>
                <a:spcPct val="100000"/>
              </a:lnSpc>
              <a:spcBef>
                <a:spcPts val="0"/>
              </a:spcBef>
              <a:spcAft>
                <a:spcPts val="0"/>
              </a:spcAft>
              <a:buClr>
                <a:schemeClr val="dk1"/>
              </a:buClr>
              <a:buSzPts val="1100"/>
              <a:buFont typeface="Arial"/>
              <a:buNone/>
            </a:pPr>
            <a:r>
              <a:rPr lang="ja-JP" altLang="en-US" dirty="0"/>
              <a:t>内容は、。。。</a:t>
            </a:r>
          </a:p>
          <a:p>
            <a:pPr marL="0" lvl="0" indent="0" algn="l" rtl="0">
              <a:lnSpc>
                <a:spcPct val="100000"/>
              </a:lnSpc>
              <a:spcBef>
                <a:spcPts val="0"/>
              </a:spcBef>
              <a:spcAft>
                <a:spcPts val="0"/>
              </a:spcAft>
              <a:buClr>
                <a:schemeClr val="dk1"/>
              </a:buClr>
              <a:buSzPts val="1100"/>
              <a:buFont typeface="Arial"/>
              <a:buNone/>
            </a:pPr>
            <a:r>
              <a:rPr lang="en-US" altLang="ja-JP" dirty="0"/>
              <a:t>(</a:t>
            </a:r>
            <a:r>
              <a:rPr lang="ja-JP" altLang="en-US" dirty="0"/>
              <a:t>スライドの内容を説明する</a:t>
            </a:r>
            <a:r>
              <a:rPr lang="en-US" altLang="ja-JP" dirty="0"/>
              <a:t>)</a:t>
            </a:r>
          </a:p>
          <a:p>
            <a:pPr marL="0" lvl="0" indent="0" algn="l" rtl="0">
              <a:lnSpc>
                <a:spcPct val="100000"/>
              </a:lnSpc>
              <a:spcBef>
                <a:spcPts val="0"/>
              </a:spcBef>
              <a:spcAft>
                <a:spcPts val="0"/>
              </a:spcAft>
              <a:buClr>
                <a:schemeClr val="dk1"/>
              </a:buClr>
              <a:buSzPts val="1100"/>
              <a:buFont typeface="Arial"/>
              <a:buNone/>
            </a:pPr>
            <a:endParaRPr lang="en-US" dirty="0"/>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ja-JP" altLang="en-US" dirty="0"/>
              <a:t>ここまでで、気になった点やご質問はありますでしょうか。</a:t>
            </a:r>
            <a:endParaRPr lang="en-US" altLang="ja-JP" dirty="0"/>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endParaRPr lang="en-US" altLang="ja-JP" dirty="0"/>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US" altLang="ja-JP" dirty="0"/>
              <a:t>(</a:t>
            </a:r>
            <a:r>
              <a:rPr lang="ja-JP" altLang="en-US" dirty="0"/>
              <a:t>説明している方が興味ない場合</a:t>
            </a:r>
            <a:r>
              <a:rPr lang="en-US" altLang="ja-JP" dirty="0"/>
              <a:t>) </a:t>
            </a:r>
            <a:r>
              <a:rPr lang="ja-JP" altLang="en-US" dirty="0"/>
              <a:t>もしこのキャンペーンに興味を持つ方がいらっしゃいましたら、</a:t>
            </a:r>
            <a:endParaRPr lang="en-US" altLang="ja-JP" dirty="0"/>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ja-JP" altLang="en-US" dirty="0"/>
              <a:t>是非共有頂ければと思います。</a:t>
            </a:r>
            <a:endParaRPr lang="en-US" altLang="ja-JP" dirty="0"/>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endParaRPr lang="en-US" altLang="ja-JP" dirty="0"/>
          </a:p>
        </p:txBody>
      </p:sp>
      <p:sp>
        <p:nvSpPr>
          <p:cNvPr id="178" name="Google Shape;178;p19:notes">
            <a:extLst>
              <a:ext uri="{FF2B5EF4-FFF2-40B4-BE49-F238E27FC236}">
                <a16:creationId xmlns:a16="http://schemas.microsoft.com/office/drawing/2014/main" id="{3F1DE1C8-C8EB-6637-A03C-16F6FC2B69EC}"/>
              </a:ext>
            </a:extLst>
          </p:cNvPr>
          <p:cNvSpPr txBox="1">
            <a:spLocks noGrp="1"/>
          </p:cNvSpPr>
          <p:nvPr>
            <p:ph type="sldNum" idx="12"/>
          </p:nvPr>
        </p:nvSpPr>
        <p:spPr>
          <a:xfrm>
            <a:off x="3853141" y="9436123"/>
            <a:ext cx="2947723" cy="498453"/>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en-US" altLang="ja-JP" sz="1200" b="0" i="0" u="none" strike="noStrike" cap="none">
                <a:solidFill>
                  <a:schemeClr val="dk1"/>
                </a:solidFill>
                <a:latin typeface="Arial"/>
                <a:ea typeface="Arial"/>
                <a:cs typeface="Arial"/>
                <a:sym typeface="Arial"/>
              </a:rPr>
              <a:t>6</a:t>
            </a:fld>
            <a:endParaRPr sz="12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8682092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a:extLst>
            <a:ext uri="{FF2B5EF4-FFF2-40B4-BE49-F238E27FC236}">
              <a16:creationId xmlns:a16="http://schemas.microsoft.com/office/drawing/2014/main" id="{9521E572-4727-95F5-0926-DFE606C16652}"/>
            </a:ext>
          </a:extLst>
        </p:cNvPr>
        <p:cNvGrpSpPr/>
        <p:nvPr/>
      </p:nvGrpSpPr>
      <p:grpSpPr>
        <a:xfrm>
          <a:off x="0" y="0"/>
          <a:ext cx="0" cy="0"/>
          <a:chOff x="0" y="0"/>
          <a:chExt cx="0" cy="0"/>
        </a:xfrm>
      </p:grpSpPr>
      <p:sp>
        <p:nvSpPr>
          <p:cNvPr id="176" name="Google Shape;176;p19:notes">
            <a:extLst>
              <a:ext uri="{FF2B5EF4-FFF2-40B4-BE49-F238E27FC236}">
                <a16:creationId xmlns:a16="http://schemas.microsoft.com/office/drawing/2014/main" id="{0D69E2D9-1C00-9138-9D6B-C233C4A0B99D}"/>
              </a:ext>
            </a:extLst>
          </p:cNvPr>
          <p:cNvSpPr>
            <a:spLocks noGrp="1" noRot="1" noChangeAspect="1"/>
          </p:cNvSpPr>
          <p:nvPr>
            <p:ph type="sldImg" idx="2"/>
          </p:nvPr>
        </p:nvSpPr>
        <p:spPr>
          <a:xfrm>
            <a:off x="422275" y="1241425"/>
            <a:ext cx="5959475" cy="33528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7" name="Google Shape;177;p19:notes">
            <a:extLst>
              <a:ext uri="{FF2B5EF4-FFF2-40B4-BE49-F238E27FC236}">
                <a16:creationId xmlns:a16="http://schemas.microsoft.com/office/drawing/2014/main" id="{1A550B85-B176-FBE0-1F86-245AC890B31A}"/>
              </a:ext>
            </a:extLst>
          </p:cNvPr>
          <p:cNvSpPr txBox="1">
            <a:spLocks noGrp="1"/>
          </p:cNvSpPr>
          <p:nvPr>
            <p:ph type="body" idx="1"/>
          </p:nvPr>
        </p:nvSpPr>
        <p:spPr>
          <a:xfrm>
            <a:off x="680244" y="4781014"/>
            <a:ext cx="5441950" cy="3911739"/>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Arial"/>
              <a:buNone/>
            </a:pPr>
            <a:r>
              <a:rPr lang="ja-JP" altLang="en-US" dirty="0"/>
              <a:t>現在開催しているキャンペーンについて紹介させてください。</a:t>
            </a:r>
          </a:p>
          <a:p>
            <a:pPr marL="0" lvl="0" indent="0" algn="l" rtl="0">
              <a:lnSpc>
                <a:spcPct val="100000"/>
              </a:lnSpc>
              <a:spcBef>
                <a:spcPts val="0"/>
              </a:spcBef>
              <a:spcAft>
                <a:spcPts val="0"/>
              </a:spcAft>
              <a:buClr>
                <a:schemeClr val="dk1"/>
              </a:buClr>
              <a:buSzPts val="1100"/>
              <a:buFont typeface="Arial"/>
              <a:buNone/>
            </a:pPr>
            <a:r>
              <a:rPr lang="en-US" altLang="ja-JP" dirty="0"/>
              <a:t>3/31</a:t>
            </a:r>
            <a:r>
              <a:rPr lang="ja-JP" altLang="en-US" dirty="0"/>
              <a:t>までの期間限定で、「業務への</a:t>
            </a:r>
            <a:r>
              <a:rPr lang="en-US" altLang="ja-JP" dirty="0"/>
              <a:t>ChatGPT</a:t>
            </a:r>
            <a:r>
              <a:rPr lang="ja-JP" altLang="en-US" dirty="0"/>
              <a:t>活用支援パッケージ」をご提供しています。</a:t>
            </a:r>
          </a:p>
          <a:p>
            <a:pPr marL="0" lvl="0" indent="0" algn="l" rtl="0">
              <a:lnSpc>
                <a:spcPct val="100000"/>
              </a:lnSpc>
              <a:spcBef>
                <a:spcPts val="0"/>
              </a:spcBef>
              <a:spcAft>
                <a:spcPts val="0"/>
              </a:spcAft>
              <a:buClr>
                <a:schemeClr val="dk1"/>
              </a:buClr>
              <a:buSzPts val="1100"/>
              <a:buFont typeface="Arial"/>
              <a:buNone/>
            </a:pPr>
            <a:r>
              <a:rPr lang="ja-JP" altLang="en-US" dirty="0"/>
              <a:t>内容は、。。。</a:t>
            </a:r>
          </a:p>
          <a:p>
            <a:pPr marL="0" lvl="0" indent="0" algn="l" rtl="0">
              <a:lnSpc>
                <a:spcPct val="100000"/>
              </a:lnSpc>
              <a:spcBef>
                <a:spcPts val="0"/>
              </a:spcBef>
              <a:spcAft>
                <a:spcPts val="0"/>
              </a:spcAft>
              <a:buClr>
                <a:schemeClr val="dk1"/>
              </a:buClr>
              <a:buSzPts val="1100"/>
              <a:buFont typeface="Arial"/>
              <a:buNone/>
            </a:pPr>
            <a:r>
              <a:rPr lang="en-US" altLang="ja-JP" dirty="0"/>
              <a:t>(</a:t>
            </a:r>
            <a:r>
              <a:rPr lang="ja-JP" altLang="en-US" dirty="0"/>
              <a:t>スライドの内容を説明する</a:t>
            </a:r>
            <a:r>
              <a:rPr lang="en-US" altLang="ja-JP" dirty="0"/>
              <a:t>)</a:t>
            </a:r>
          </a:p>
          <a:p>
            <a:pPr marL="0" lvl="0" indent="0" algn="l" rtl="0">
              <a:lnSpc>
                <a:spcPct val="100000"/>
              </a:lnSpc>
              <a:spcBef>
                <a:spcPts val="0"/>
              </a:spcBef>
              <a:spcAft>
                <a:spcPts val="0"/>
              </a:spcAft>
              <a:buClr>
                <a:schemeClr val="dk1"/>
              </a:buClr>
              <a:buSzPts val="1100"/>
              <a:buFont typeface="Arial"/>
              <a:buNone/>
            </a:pPr>
            <a:endParaRPr lang="en-US" dirty="0"/>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ja-JP" altLang="en-US" dirty="0"/>
              <a:t>ここまでで、気になった点やご質問はありますでしょうか。</a:t>
            </a:r>
            <a:endParaRPr lang="en-US" altLang="ja-JP" dirty="0"/>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endParaRPr lang="en-US" altLang="ja-JP" dirty="0"/>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US" altLang="ja-JP" dirty="0"/>
              <a:t>(</a:t>
            </a:r>
            <a:r>
              <a:rPr lang="ja-JP" altLang="en-US" dirty="0"/>
              <a:t>説明している方が興味ない場合</a:t>
            </a:r>
            <a:r>
              <a:rPr lang="en-US" altLang="ja-JP" dirty="0"/>
              <a:t>) </a:t>
            </a:r>
            <a:r>
              <a:rPr lang="ja-JP" altLang="en-US" dirty="0"/>
              <a:t>もしこのキャンペーンに興味を持つ方がいらっしゃいましたら、</a:t>
            </a:r>
            <a:endParaRPr lang="en-US" altLang="ja-JP" dirty="0"/>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ja-JP" altLang="en-US" dirty="0"/>
              <a:t>是非共有頂ければと思います。</a:t>
            </a:r>
            <a:endParaRPr lang="en-US" altLang="ja-JP" dirty="0"/>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endParaRPr lang="en-US" altLang="ja-JP" dirty="0"/>
          </a:p>
        </p:txBody>
      </p:sp>
      <p:sp>
        <p:nvSpPr>
          <p:cNvPr id="178" name="Google Shape;178;p19:notes">
            <a:extLst>
              <a:ext uri="{FF2B5EF4-FFF2-40B4-BE49-F238E27FC236}">
                <a16:creationId xmlns:a16="http://schemas.microsoft.com/office/drawing/2014/main" id="{3F1DE1C8-C8EB-6637-A03C-16F6FC2B69EC}"/>
              </a:ext>
            </a:extLst>
          </p:cNvPr>
          <p:cNvSpPr txBox="1">
            <a:spLocks noGrp="1"/>
          </p:cNvSpPr>
          <p:nvPr>
            <p:ph type="sldNum" idx="12"/>
          </p:nvPr>
        </p:nvSpPr>
        <p:spPr>
          <a:xfrm>
            <a:off x="3853141" y="9436123"/>
            <a:ext cx="2947723" cy="498453"/>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en-US" altLang="ja-JP" sz="1200" b="0" i="0" u="none" strike="noStrike" cap="none">
                <a:solidFill>
                  <a:schemeClr val="dk1"/>
                </a:solidFill>
                <a:latin typeface="Arial"/>
                <a:ea typeface="Arial"/>
                <a:cs typeface="Arial"/>
                <a:sym typeface="Arial"/>
              </a:rPr>
              <a:t>7</a:t>
            </a:fld>
            <a:endParaRPr sz="12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19923678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a:extLst>
            <a:ext uri="{FF2B5EF4-FFF2-40B4-BE49-F238E27FC236}">
              <a16:creationId xmlns:a16="http://schemas.microsoft.com/office/drawing/2014/main" id="{9521E572-4727-95F5-0926-DFE606C16652}"/>
            </a:ext>
          </a:extLst>
        </p:cNvPr>
        <p:cNvGrpSpPr/>
        <p:nvPr/>
      </p:nvGrpSpPr>
      <p:grpSpPr>
        <a:xfrm>
          <a:off x="0" y="0"/>
          <a:ext cx="0" cy="0"/>
          <a:chOff x="0" y="0"/>
          <a:chExt cx="0" cy="0"/>
        </a:xfrm>
      </p:grpSpPr>
      <p:sp>
        <p:nvSpPr>
          <p:cNvPr id="176" name="Google Shape;176;p19:notes">
            <a:extLst>
              <a:ext uri="{FF2B5EF4-FFF2-40B4-BE49-F238E27FC236}">
                <a16:creationId xmlns:a16="http://schemas.microsoft.com/office/drawing/2014/main" id="{0D69E2D9-1C00-9138-9D6B-C233C4A0B99D}"/>
              </a:ext>
            </a:extLst>
          </p:cNvPr>
          <p:cNvSpPr>
            <a:spLocks noGrp="1" noRot="1" noChangeAspect="1"/>
          </p:cNvSpPr>
          <p:nvPr>
            <p:ph type="sldImg" idx="2"/>
          </p:nvPr>
        </p:nvSpPr>
        <p:spPr>
          <a:xfrm>
            <a:off x="422275" y="1241425"/>
            <a:ext cx="5959475" cy="33528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7" name="Google Shape;177;p19:notes">
            <a:extLst>
              <a:ext uri="{FF2B5EF4-FFF2-40B4-BE49-F238E27FC236}">
                <a16:creationId xmlns:a16="http://schemas.microsoft.com/office/drawing/2014/main" id="{1A550B85-B176-FBE0-1F86-245AC890B31A}"/>
              </a:ext>
            </a:extLst>
          </p:cNvPr>
          <p:cNvSpPr txBox="1">
            <a:spLocks noGrp="1"/>
          </p:cNvSpPr>
          <p:nvPr>
            <p:ph type="body" idx="1"/>
          </p:nvPr>
        </p:nvSpPr>
        <p:spPr>
          <a:xfrm>
            <a:off x="680244" y="4781014"/>
            <a:ext cx="5441950" cy="3911739"/>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Arial"/>
              <a:buNone/>
            </a:pPr>
            <a:r>
              <a:rPr lang="ja-JP" altLang="en-US" dirty="0"/>
              <a:t>現在開催しているキャンペーンについて紹介させてください。</a:t>
            </a:r>
          </a:p>
          <a:p>
            <a:pPr marL="0" lvl="0" indent="0" algn="l" rtl="0">
              <a:lnSpc>
                <a:spcPct val="100000"/>
              </a:lnSpc>
              <a:spcBef>
                <a:spcPts val="0"/>
              </a:spcBef>
              <a:spcAft>
                <a:spcPts val="0"/>
              </a:spcAft>
              <a:buClr>
                <a:schemeClr val="dk1"/>
              </a:buClr>
              <a:buSzPts val="1100"/>
              <a:buFont typeface="Arial"/>
              <a:buNone/>
            </a:pPr>
            <a:r>
              <a:rPr lang="en-US" altLang="ja-JP" dirty="0"/>
              <a:t>3/31</a:t>
            </a:r>
            <a:r>
              <a:rPr lang="ja-JP" altLang="en-US" dirty="0"/>
              <a:t>までの期間限定で、「業務への</a:t>
            </a:r>
            <a:r>
              <a:rPr lang="en-US" altLang="ja-JP" dirty="0"/>
              <a:t>ChatGPT</a:t>
            </a:r>
            <a:r>
              <a:rPr lang="ja-JP" altLang="en-US" dirty="0"/>
              <a:t>活用支援パッケージ」をご提供しています。</a:t>
            </a:r>
          </a:p>
          <a:p>
            <a:pPr marL="0" lvl="0" indent="0" algn="l" rtl="0">
              <a:lnSpc>
                <a:spcPct val="100000"/>
              </a:lnSpc>
              <a:spcBef>
                <a:spcPts val="0"/>
              </a:spcBef>
              <a:spcAft>
                <a:spcPts val="0"/>
              </a:spcAft>
              <a:buClr>
                <a:schemeClr val="dk1"/>
              </a:buClr>
              <a:buSzPts val="1100"/>
              <a:buFont typeface="Arial"/>
              <a:buNone/>
            </a:pPr>
            <a:r>
              <a:rPr lang="ja-JP" altLang="en-US" dirty="0"/>
              <a:t>内容は、。。。</a:t>
            </a:r>
          </a:p>
          <a:p>
            <a:pPr marL="0" lvl="0" indent="0" algn="l" rtl="0">
              <a:lnSpc>
                <a:spcPct val="100000"/>
              </a:lnSpc>
              <a:spcBef>
                <a:spcPts val="0"/>
              </a:spcBef>
              <a:spcAft>
                <a:spcPts val="0"/>
              </a:spcAft>
              <a:buClr>
                <a:schemeClr val="dk1"/>
              </a:buClr>
              <a:buSzPts val="1100"/>
              <a:buFont typeface="Arial"/>
              <a:buNone/>
            </a:pPr>
            <a:r>
              <a:rPr lang="en-US" altLang="ja-JP" dirty="0"/>
              <a:t>(</a:t>
            </a:r>
            <a:r>
              <a:rPr lang="ja-JP" altLang="en-US" dirty="0"/>
              <a:t>スライドの内容を説明する</a:t>
            </a:r>
            <a:r>
              <a:rPr lang="en-US" altLang="ja-JP" dirty="0"/>
              <a:t>)</a:t>
            </a:r>
          </a:p>
          <a:p>
            <a:pPr marL="0" lvl="0" indent="0" algn="l" rtl="0">
              <a:lnSpc>
                <a:spcPct val="100000"/>
              </a:lnSpc>
              <a:spcBef>
                <a:spcPts val="0"/>
              </a:spcBef>
              <a:spcAft>
                <a:spcPts val="0"/>
              </a:spcAft>
              <a:buClr>
                <a:schemeClr val="dk1"/>
              </a:buClr>
              <a:buSzPts val="1100"/>
              <a:buFont typeface="Arial"/>
              <a:buNone/>
            </a:pPr>
            <a:endParaRPr lang="en-US" dirty="0"/>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ja-JP" altLang="en-US" dirty="0"/>
              <a:t>ここまでで、気になった点やご質問はありますでしょうか。</a:t>
            </a:r>
            <a:endParaRPr lang="en-US" altLang="ja-JP" dirty="0"/>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endParaRPr lang="en-US" altLang="ja-JP" dirty="0"/>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US" altLang="ja-JP" dirty="0"/>
              <a:t>(</a:t>
            </a:r>
            <a:r>
              <a:rPr lang="ja-JP" altLang="en-US" dirty="0"/>
              <a:t>説明している方が興味ない場合</a:t>
            </a:r>
            <a:r>
              <a:rPr lang="en-US" altLang="ja-JP" dirty="0"/>
              <a:t>) </a:t>
            </a:r>
            <a:r>
              <a:rPr lang="ja-JP" altLang="en-US" dirty="0"/>
              <a:t>もしこのキャンペーンに興味を持つ方がいらっしゃいましたら、</a:t>
            </a:r>
            <a:endParaRPr lang="en-US" altLang="ja-JP" dirty="0"/>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ja-JP" altLang="en-US" dirty="0"/>
              <a:t>是非共有頂ければと思います。</a:t>
            </a:r>
            <a:endParaRPr lang="en-US" altLang="ja-JP" dirty="0"/>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endParaRPr lang="en-US" altLang="ja-JP" dirty="0"/>
          </a:p>
        </p:txBody>
      </p:sp>
      <p:sp>
        <p:nvSpPr>
          <p:cNvPr id="178" name="Google Shape;178;p19:notes">
            <a:extLst>
              <a:ext uri="{FF2B5EF4-FFF2-40B4-BE49-F238E27FC236}">
                <a16:creationId xmlns:a16="http://schemas.microsoft.com/office/drawing/2014/main" id="{3F1DE1C8-C8EB-6637-A03C-16F6FC2B69EC}"/>
              </a:ext>
            </a:extLst>
          </p:cNvPr>
          <p:cNvSpPr txBox="1">
            <a:spLocks noGrp="1"/>
          </p:cNvSpPr>
          <p:nvPr>
            <p:ph type="sldNum" idx="12"/>
          </p:nvPr>
        </p:nvSpPr>
        <p:spPr>
          <a:xfrm>
            <a:off x="3853141" y="9436123"/>
            <a:ext cx="2947723" cy="498453"/>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en-US" altLang="ja-JP" sz="1200" b="0" i="0" u="none" strike="noStrike" cap="none">
                <a:solidFill>
                  <a:schemeClr val="dk1"/>
                </a:solidFill>
                <a:latin typeface="Arial"/>
                <a:ea typeface="Arial"/>
                <a:cs typeface="Arial"/>
                <a:sym typeface="Arial"/>
              </a:rPr>
              <a:t>8</a:t>
            </a:fld>
            <a:endParaRPr sz="12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303140890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タイトルとコンテンツ" type="obj">
  <p:cSld name="OBJECT">
    <p:spTree>
      <p:nvGrpSpPr>
        <p:cNvPr id="1" name="Shape 114"/>
        <p:cNvGrpSpPr/>
        <p:nvPr/>
      </p:nvGrpSpPr>
      <p:grpSpPr>
        <a:xfrm>
          <a:off x="0" y="0"/>
          <a:ext cx="0" cy="0"/>
          <a:chOff x="0" y="0"/>
          <a:chExt cx="0" cy="0"/>
        </a:xfrm>
      </p:grpSpPr>
      <p:sp>
        <p:nvSpPr>
          <p:cNvPr id="115" name="Google Shape;115;p18"/>
          <p:cNvSpPr txBox="1">
            <a:spLocks noGrp="1"/>
          </p:cNvSpPr>
          <p:nvPr>
            <p:ph type="sldNum" idx="12"/>
          </p:nvPr>
        </p:nvSpPr>
        <p:spPr>
          <a:xfrm>
            <a:off x="9308869" y="6491818"/>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9pPr>
          </a:lstStyle>
          <a:p>
            <a:pPr marL="0" lvl="0" indent="0" algn="r" rtl="0">
              <a:spcBef>
                <a:spcPts val="0"/>
              </a:spcBef>
              <a:spcAft>
                <a:spcPts val="0"/>
              </a:spcAft>
              <a:buNone/>
            </a:pPr>
            <a:fld id="{00000000-1234-1234-1234-123412341234}" type="slidenum">
              <a:rPr lang="ja-JP"/>
              <a:t>‹#›</a:t>
            </a:fld>
            <a:endParaRPr/>
          </a:p>
        </p:txBody>
      </p:sp>
      <p:sp>
        <p:nvSpPr>
          <p:cNvPr id="116" name="Google Shape;116;p18"/>
          <p:cNvSpPr txBox="1"/>
          <p:nvPr/>
        </p:nvSpPr>
        <p:spPr>
          <a:xfrm>
            <a:off x="0" y="6400800"/>
            <a:ext cx="6326188" cy="457200"/>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rgbClr val="000000"/>
              </a:buClr>
              <a:buSzPts val="1000"/>
              <a:buFont typeface="Arial"/>
              <a:buNone/>
            </a:pPr>
            <a:r>
              <a:rPr lang="en-US" altLang="ja-JP" sz="1100" b="0" i="0" dirty="0">
                <a:solidFill>
                  <a:srgbClr val="444746"/>
                </a:solidFill>
                <a:effectLst/>
                <a:latin typeface="Google Sans"/>
              </a:rPr>
              <a:t>© Accela Technology Corp.</a:t>
            </a:r>
            <a:endParaRPr sz="1400" b="0" i="0" u="none" strike="noStrike" cap="none" dirty="0">
              <a:solidFill>
                <a:srgbClr val="000000"/>
              </a:solidFill>
              <a:latin typeface="Arial"/>
              <a:ea typeface="Arial"/>
              <a:cs typeface="Arial"/>
              <a:sym typeface="Arial"/>
            </a:endParaRPr>
          </a:p>
        </p:txBody>
      </p:sp>
      <p:sp>
        <p:nvSpPr>
          <p:cNvPr id="117" name="Google Shape;117;p18"/>
          <p:cNvSpPr txBox="1"/>
          <p:nvPr/>
        </p:nvSpPr>
        <p:spPr>
          <a:xfrm>
            <a:off x="0" y="813824"/>
            <a:ext cx="12192000" cy="45719"/>
          </a:xfrm>
          <a:prstGeom prst="rect">
            <a:avLst/>
          </a:prstGeom>
          <a:solidFill>
            <a:srgbClr val="3477B2"/>
          </a:solidFill>
          <a:ln>
            <a:noFill/>
          </a:ln>
        </p:spPr>
        <p:txBody>
          <a:bodyPr spcFirstLastPara="1" wrap="square" lIns="91425" tIns="45700" rIns="91425" bIns="45700" anchor="b" anchorCtr="0">
            <a:normAutofit fontScale="25000" lnSpcReduction="20000"/>
          </a:bodyPr>
          <a:lstStyle/>
          <a:p>
            <a:pPr marL="0" marR="0" lvl="0" indent="0" algn="l" rtl="0">
              <a:lnSpc>
                <a:spcPct val="90000"/>
              </a:lnSpc>
              <a:spcBef>
                <a:spcPts val="0"/>
              </a:spcBef>
              <a:spcAft>
                <a:spcPts val="0"/>
              </a:spcAft>
              <a:buClr>
                <a:schemeClr val="dk1"/>
              </a:buClr>
              <a:buSzPts val="3600"/>
              <a:buFont typeface="Meiryo"/>
              <a:buNone/>
            </a:pPr>
            <a:r>
              <a:rPr lang="ja-JP" sz="3600" b="1" i="0" u="none" strike="noStrike" cap="none">
                <a:solidFill>
                  <a:schemeClr val="dk1"/>
                </a:solidFill>
                <a:latin typeface="Meiryo"/>
                <a:ea typeface="Meiryo"/>
                <a:cs typeface="Meiryo"/>
                <a:sym typeface="Meiryo"/>
              </a:rPr>
              <a:t>　</a:t>
            </a:r>
            <a:endParaRPr sz="3600" b="1" i="0" u="none" strike="noStrike" cap="none">
              <a:solidFill>
                <a:schemeClr val="dk1"/>
              </a:solidFill>
              <a:latin typeface="Meiryo"/>
              <a:ea typeface="Meiryo"/>
              <a:cs typeface="Meiryo"/>
              <a:sym typeface="Meiryo"/>
            </a:endParaRPr>
          </a:p>
        </p:txBody>
      </p:sp>
      <p:pic>
        <p:nvPicPr>
          <p:cNvPr id="4" name="図 3" descr="ロゴ が含まれている画像">
            <a:extLst>
              <a:ext uri="{FF2B5EF4-FFF2-40B4-BE49-F238E27FC236}">
                <a16:creationId xmlns:a16="http://schemas.microsoft.com/office/drawing/2014/main" id="{2DBCF133-8D4A-2579-7188-C3AEC1ECAB55}"/>
              </a:ext>
            </a:extLst>
          </p:cNvPr>
          <p:cNvPicPr>
            <a:picLocks noChangeAspect="1"/>
          </p:cNvPicPr>
          <p:nvPr userDrawn="1"/>
        </p:nvPicPr>
        <p:blipFill>
          <a:blip r:embed="rId2"/>
          <a:stretch>
            <a:fillRect/>
          </a:stretch>
        </p:blipFill>
        <p:spPr>
          <a:xfrm>
            <a:off x="9185323" y="225590"/>
            <a:ext cx="2883131" cy="43783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6D887EBD-8192-B2C7-3421-770B28231B84}"/>
              </a:ext>
            </a:extLst>
          </p:cNvPr>
          <p:cNvSpPr>
            <a:spLocks noGrp="1"/>
          </p:cNvSpPr>
          <p:nvPr>
            <p:ph type="dt" sz="half" idx="10"/>
          </p:nvPr>
        </p:nvSpPr>
        <p:spPr/>
        <p:txBody>
          <a:bodyPr/>
          <a:lstStyle/>
          <a:p>
            <a:fld id="{65FBA8EE-AF2C-4FFA-9F8E-EBA4458DD792}" type="datetimeFigureOut">
              <a:rPr kumimoji="1" lang="ja-JP" altLang="en-US" smtClean="0"/>
              <a:t>2024/12/24</a:t>
            </a:fld>
            <a:endParaRPr kumimoji="1" lang="ja-JP" altLang="en-US"/>
          </a:p>
        </p:txBody>
      </p:sp>
      <p:sp>
        <p:nvSpPr>
          <p:cNvPr id="3" name="フッター プレースホルダー 2">
            <a:extLst>
              <a:ext uri="{FF2B5EF4-FFF2-40B4-BE49-F238E27FC236}">
                <a16:creationId xmlns:a16="http://schemas.microsoft.com/office/drawing/2014/main" id="{6CEB2682-C251-8888-CE51-5C2588EB9F93}"/>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E416ED28-1F12-950E-3CE4-9F3735E28E03}"/>
              </a:ext>
            </a:extLst>
          </p:cNvPr>
          <p:cNvSpPr>
            <a:spLocks noGrp="1"/>
          </p:cNvSpPr>
          <p:nvPr>
            <p:ph type="sldNum" sz="quarter" idx="12"/>
          </p:nvPr>
        </p:nvSpPr>
        <p:spPr/>
        <p:txBody>
          <a:bodyPr/>
          <a:lstStyle/>
          <a:p>
            <a:fld id="{409A88ED-589C-41F8-900C-01ACEE7CBA69}" type="slidenum">
              <a:rPr kumimoji="1" lang="ja-JP" altLang="en-US" smtClean="0"/>
              <a:t>‹#›</a:t>
            </a:fld>
            <a:endParaRPr kumimoji="1" lang="ja-JP" altLang="en-US"/>
          </a:p>
        </p:txBody>
      </p:sp>
    </p:spTree>
    <p:extLst>
      <p:ext uri="{BB962C8B-B14F-4D97-AF65-F5344CB8AC3E}">
        <p14:creationId xmlns:p14="http://schemas.microsoft.com/office/powerpoint/2010/main" val="32495915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D113033-DA95-8397-06BB-936C745D4870}"/>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125F7E0D-F837-DF6B-A964-B3C4BBF5B32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D8F19935-A273-AB8E-D41F-601C6DE22AD7}"/>
              </a:ext>
            </a:extLst>
          </p:cNvPr>
          <p:cNvSpPr>
            <a:spLocks noGrp="1"/>
          </p:cNvSpPr>
          <p:nvPr>
            <p:ph type="dt" sz="half" idx="10"/>
          </p:nvPr>
        </p:nvSpPr>
        <p:spPr/>
        <p:txBody>
          <a:bodyPr/>
          <a:lstStyle/>
          <a:p>
            <a:pPr marL="0" marR="0" lvl="0" indent="0" algn="l" rtl="0">
              <a:lnSpc>
                <a:spcPct val="100000"/>
              </a:lnSpc>
              <a:spcBef>
                <a:spcPts val="0"/>
              </a:spcBef>
              <a:spcAft>
                <a:spcPts val="0"/>
              </a:spcAft>
              <a:buNone/>
            </a:pPr>
            <a:r>
              <a:rPr lang="en-US" altLang="ja-JP" sz="1200" b="0" i="0" dirty="0">
                <a:solidFill>
                  <a:srgbClr val="444746"/>
                </a:solidFill>
                <a:effectLst/>
                <a:latin typeface="Google Sans"/>
              </a:rPr>
              <a:t>© Accela Technology Corp.</a:t>
            </a:r>
            <a:endParaRPr lang="en-US" altLang="ja-JP" dirty="0"/>
          </a:p>
        </p:txBody>
      </p:sp>
      <p:sp>
        <p:nvSpPr>
          <p:cNvPr id="5" name="フッター プレースホルダー 4">
            <a:extLst>
              <a:ext uri="{FF2B5EF4-FFF2-40B4-BE49-F238E27FC236}">
                <a16:creationId xmlns:a16="http://schemas.microsoft.com/office/drawing/2014/main" id="{54A141EA-245A-68C7-D334-6C55F41C1D5C}"/>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06760B15-0CA4-D79E-0539-8B12E19060A8}"/>
              </a:ext>
            </a:extLst>
          </p:cNvPr>
          <p:cNvSpPr>
            <a:spLocks noGrp="1"/>
          </p:cNvSpPr>
          <p:nvPr>
            <p:ph type="sldNum" sz="quarter" idx="12"/>
          </p:nvPr>
        </p:nvSpPr>
        <p:spPr/>
        <p:txBody>
          <a:bodyPr/>
          <a:lstStyle/>
          <a:p>
            <a:fld id="{65041EB9-F58D-488A-8B99-4329602E12D3}" type="slidenum">
              <a:rPr kumimoji="1" lang="ja-JP" altLang="en-US" smtClean="0"/>
              <a:t>‹#›</a:t>
            </a:fld>
            <a:endParaRPr kumimoji="1" lang="ja-JP" altLang="en-US"/>
          </a:p>
        </p:txBody>
      </p:sp>
    </p:spTree>
    <p:extLst>
      <p:ext uri="{BB962C8B-B14F-4D97-AF65-F5344CB8AC3E}">
        <p14:creationId xmlns:p14="http://schemas.microsoft.com/office/powerpoint/2010/main" val="205977913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09"/>
        <p:cNvGrpSpPr/>
        <p:nvPr/>
      </p:nvGrpSpPr>
      <p:grpSpPr>
        <a:xfrm>
          <a:off x="0" y="0"/>
          <a:ext cx="0" cy="0"/>
          <a:chOff x="0" y="0"/>
          <a:chExt cx="0" cy="0"/>
        </a:xfrm>
      </p:grpSpPr>
      <p:sp>
        <p:nvSpPr>
          <p:cNvPr id="110" name="Google Shape;110;p17"/>
          <p:cNvSpPr txBox="1">
            <a:spLocks noGrp="1"/>
          </p:cNvSpPr>
          <p:nvPr>
            <p:ph type="title"/>
          </p:nvPr>
        </p:nvSpPr>
        <p:spPr>
          <a:xfrm>
            <a:off x="0" y="1"/>
            <a:ext cx="12192000" cy="720000"/>
          </a:xfrm>
          <a:prstGeom prst="rect">
            <a:avLst/>
          </a:prstGeom>
          <a:noFill/>
          <a:ln>
            <a:noFill/>
          </a:ln>
        </p:spPr>
        <p:txBody>
          <a:bodyPr spcFirstLastPara="1" wrap="square" lIns="91425" tIns="45700" rIns="91425" bIns="45700" anchor="b" anchorCtr="0">
            <a:normAutofit/>
          </a:bodyPr>
          <a:lstStyle>
            <a:lvl1pPr marR="0" lvl="0" algn="l" rtl="0">
              <a:lnSpc>
                <a:spcPct val="90000"/>
              </a:lnSpc>
              <a:spcBef>
                <a:spcPts val="0"/>
              </a:spcBef>
              <a:spcAft>
                <a:spcPts val="0"/>
              </a:spcAft>
              <a:buClr>
                <a:schemeClr val="dk1"/>
              </a:buClr>
              <a:buSzPts val="3600"/>
              <a:buFont typeface="Meiryo"/>
              <a:buNone/>
              <a:defRPr sz="3600" b="1" i="0" u="none" strike="noStrike" cap="none">
                <a:solidFill>
                  <a:schemeClr val="dk1"/>
                </a:solidFill>
                <a:latin typeface="Meiryo"/>
                <a:ea typeface="Meiryo"/>
                <a:cs typeface="Meiryo"/>
                <a:sym typeface="Meiryo"/>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1" name="Google Shape;111;p17"/>
          <p:cNvSpPr txBox="1">
            <a:spLocks noGrp="1"/>
          </p:cNvSpPr>
          <p:nvPr>
            <p:ph type="body" idx="1"/>
          </p:nvPr>
        </p:nvSpPr>
        <p:spPr>
          <a:xfrm>
            <a:off x="164870" y="853035"/>
            <a:ext cx="11887200" cy="5306695"/>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Meiryo"/>
                <a:ea typeface="Meiryo"/>
                <a:cs typeface="Meiryo"/>
                <a:sym typeface="Meiryo"/>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Meiryo"/>
                <a:ea typeface="Meiryo"/>
                <a:cs typeface="Meiryo"/>
                <a:sym typeface="Meiryo"/>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Meiryo"/>
                <a:ea typeface="Meiryo"/>
                <a:cs typeface="Meiryo"/>
                <a:sym typeface="Meiryo"/>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Meiryo"/>
                <a:ea typeface="Meiryo"/>
                <a:cs typeface="Meiryo"/>
                <a:sym typeface="Meiryo"/>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Meiryo"/>
                <a:ea typeface="Meiryo"/>
                <a:cs typeface="Meiryo"/>
                <a:sym typeface="Meiryo"/>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12" name="Google Shape;112;p1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Meiryo"/>
                <a:ea typeface="Meiryo"/>
                <a:cs typeface="Meiryo"/>
                <a:sym typeface="Meiryo"/>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113" name="Google Shape;113;p17"/>
          <p:cNvSpPr txBox="1">
            <a:spLocks noGrp="1"/>
          </p:cNvSpPr>
          <p:nvPr>
            <p:ph type="sldNum" idx="12"/>
          </p:nvPr>
        </p:nvSpPr>
        <p:spPr>
          <a:xfrm>
            <a:off x="930887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9pPr>
          </a:lstStyle>
          <a:p>
            <a:pPr marL="0" lvl="0" indent="0" algn="r" rtl="0">
              <a:spcBef>
                <a:spcPts val="0"/>
              </a:spcBef>
              <a:spcAft>
                <a:spcPts val="0"/>
              </a:spcAft>
              <a:buNone/>
            </a:pPr>
            <a:fld id="{00000000-1234-1234-1234-123412341234}" type="slidenum">
              <a:rPr lang="ja-JP"/>
              <a:t>‹#›</a:t>
            </a:fld>
            <a:endParaRPr/>
          </a:p>
        </p:txBody>
      </p:sp>
    </p:spTree>
  </p:cSld>
  <p:clrMap bg1="lt1" tx1="dk1" bg2="dk2" tx2="lt2" accent1="accent1" accent2="accent2" accent3="accent3" accent4="accent4" accent5="accent5" accent6="accent6" hlink="hlink" folHlink="folHlink"/>
  <p:sldLayoutIdLst>
    <p:sldLayoutId id="2147483662" r:id="rId1"/>
    <p:sldLayoutId id="2147483671" r:id="rId2"/>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0FB1B79D-D550-DA74-B50B-20629CBC55F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2BD82066-9BC6-DBA8-D1C6-1FEF692803E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987F56BA-13BA-88AE-C056-2EE5AB12E29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D7F78515-A656-4F91-AB45-703A13D02630}" type="datetimeFigureOut">
              <a:rPr kumimoji="1" lang="ja-JP" altLang="en-US" smtClean="0"/>
              <a:t>2024/12/24</a:t>
            </a:fld>
            <a:endParaRPr kumimoji="1" lang="ja-JP" altLang="en-US"/>
          </a:p>
        </p:txBody>
      </p:sp>
      <p:sp>
        <p:nvSpPr>
          <p:cNvPr id="5" name="フッター プレースホルダー 4">
            <a:extLst>
              <a:ext uri="{FF2B5EF4-FFF2-40B4-BE49-F238E27FC236}">
                <a16:creationId xmlns:a16="http://schemas.microsoft.com/office/drawing/2014/main" id="{B569E6ED-3BD2-AE8E-E815-31459187197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728F054D-A061-F705-9762-15FB0B0F635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65041EB9-F58D-488A-8B99-4329602E12D3}" type="slidenum">
              <a:rPr kumimoji="1" lang="ja-JP" altLang="en-US" smtClean="0"/>
              <a:t>‹#›</a:t>
            </a:fld>
            <a:endParaRPr kumimoji="1" lang="ja-JP" altLang="en-US"/>
          </a:p>
        </p:txBody>
      </p:sp>
    </p:spTree>
    <p:extLst>
      <p:ext uri="{BB962C8B-B14F-4D97-AF65-F5344CB8AC3E}">
        <p14:creationId xmlns:p14="http://schemas.microsoft.com/office/powerpoint/2010/main" val="3474007638"/>
      </p:ext>
    </p:extLst>
  </p:cSld>
  <p:clrMap bg1="lt1" tx1="dk1" bg2="lt2" tx2="dk2" accent1="accent1" accent2="accent2" accent3="accent3" accent4="accent4" accent5="accent5" accent6="accent6" hlink="hlink" folHlink="folHlink"/>
  <p:sldLayoutIdLst>
    <p:sldLayoutId id="2147483673" r:id="rId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hyperlink" Target="https://info.solutiondesk.jp/price"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3.png"/><Relationship Id="rId7"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4.png"/><Relationship Id="rId11" Type="http://schemas.microsoft.com/office/2007/relationships/hdphoto" Target="../media/hdphoto1.wdp"/><Relationship Id="rId5" Type="http://schemas.openxmlformats.org/officeDocument/2006/relationships/image" Target="../media/image7.png"/><Relationship Id="rId10" Type="http://schemas.openxmlformats.org/officeDocument/2006/relationships/image" Target="../media/image11.png"/><Relationship Id="rId4" Type="http://schemas.openxmlformats.org/officeDocument/2006/relationships/image" Target="../media/image6.png"/><Relationship Id="rId9"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14.svg"/><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14.sv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13.png"/><Relationship Id="rId5" Type="http://schemas.microsoft.com/office/2007/relationships/hdphoto" Target="../media/hdphoto1.wdp"/><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3.png"/><Relationship Id="rId7" Type="http://schemas.microsoft.com/office/2007/relationships/hdphoto" Target="../media/hdphoto1.wdp"/><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image" Target="../media/image9.png"/><Relationship Id="rId4" Type="http://schemas.openxmlformats.org/officeDocument/2006/relationships/image" Target="../media/image8.png"/><Relationship Id="rId9" Type="http://schemas.openxmlformats.org/officeDocument/2006/relationships/image" Target="../media/image14.sv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19D32F93-50AC-4C46-A5DB-291C60DDB7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ight Triangle 12">
            <a:extLst>
              <a:ext uri="{FF2B5EF4-FFF2-40B4-BE49-F238E27FC236}">
                <a16:creationId xmlns:a16="http://schemas.microsoft.com/office/drawing/2014/main" id="{827DC2C4-B485-428A-BF4A-472D2967F4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576720" y="3335867"/>
            <a:ext cx="3291840" cy="320040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14">
            <a:extLst>
              <a:ext uri="{FF2B5EF4-FFF2-40B4-BE49-F238E27FC236}">
                <a16:creationId xmlns:a16="http://schemas.microsoft.com/office/drawing/2014/main" id="{EE04B5EB-F158-4507-90DD-BD23620C7C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1774" y="623275"/>
            <a:ext cx="10905053" cy="5607882"/>
          </a:xfrm>
          <a:prstGeom prst="rect">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タイトル 1">
            <a:extLst>
              <a:ext uri="{FF2B5EF4-FFF2-40B4-BE49-F238E27FC236}">
                <a16:creationId xmlns:a16="http://schemas.microsoft.com/office/drawing/2014/main" id="{56B06B3E-2B12-55B4-5B97-894B6B8AA1C4}"/>
              </a:ext>
            </a:extLst>
          </p:cNvPr>
          <p:cNvSpPr txBox="1">
            <a:spLocks/>
          </p:cNvSpPr>
          <p:nvPr/>
        </p:nvSpPr>
        <p:spPr>
          <a:xfrm>
            <a:off x="3850765" y="1951174"/>
            <a:ext cx="6700004" cy="1713305"/>
          </a:xfrm>
          <a:prstGeom prst="rect">
            <a:avLst/>
          </a:prstGeom>
        </p:spPr>
        <p:txBody>
          <a:bodyPr vert="horz" lIns="91440" tIns="45720" rIns="91440" bIns="45720" rtlCol="0" anchor="b">
            <a:normAutofit/>
          </a:bodyPr>
          <a:lstStyle>
            <a:defPPr>
              <a:defRPr lang="ja-JP"/>
            </a:defPPr>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spcAft>
                <a:spcPts val="600"/>
              </a:spcAft>
            </a:pPr>
            <a:r>
              <a:rPr lang="en-US" altLang="ja-JP" sz="5400" kern="1200" dirty="0" err="1">
                <a:solidFill>
                  <a:schemeClr val="tx1"/>
                </a:solidFill>
                <a:latin typeface="メイリオ" panose="020B0604030504040204" pitchFamily="50" charset="-128"/>
                <a:ea typeface="メイリオ" panose="020B0604030504040204" pitchFamily="50" charset="-128"/>
              </a:rPr>
              <a:t>SolutionDesk</a:t>
            </a:r>
            <a:endParaRPr lang="en-US" altLang="ja-JP" sz="5400" kern="1200" dirty="0">
              <a:solidFill>
                <a:schemeClr val="tx1"/>
              </a:solidFill>
              <a:latin typeface="メイリオ" panose="020B0604030504040204" pitchFamily="50" charset="-128"/>
              <a:ea typeface="メイリオ" panose="020B0604030504040204" pitchFamily="50" charset="-128"/>
            </a:endParaRPr>
          </a:p>
          <a:p>
            <a:pPr algn="l">
              <a:spcAft>
                <a:spcPts val="600"/>
              </a:spcAft>
            </a:pPr>
            <a:r>
              <a:rPr lang="ja-JP" altLang="en-US" sz="5600" dirty="0">
                <a:latin typeface="メイリオ" panose="020B0604030504040204" pitchFamily="50" charset="-128"/>
                <a:ea typeface="メイリオ" panose="020B0604030504040204" pitchFamily="50" charset="-128"/>
              </a:rPr>
              <a:t>価格体系と導入例</a:t>
            </a:r>
            <a:endParaRPr lang="en-US" altLang="ja-JP" sz="5600" kern="1200" dirty="0">
              <a:solidFill>
                <a:schemeClr val="tx1"/>
              </a:solidFill>
              <a:latin typeface="メイリオ" panose="020B0604030504040204" pitchFamily="50" charset="-128"/>
              <a:ea typeface="メイリオ" panose="020B0604030504040204" pitchFamily="50" charset="-128"/>
            </a:endParaRPr>
          </a:p>
        </p:txBody>
      </p:sp>
      <p:pic>
        <p:nvPicPr>
          <p:cNvPr id="6" name="図 5" descr="ロゴ が含まれている画像&#10;&#10;自動的に生成された説明">
            <a:extLst>
              <a:ext uri="{FF2B5EF4-FFF2-40B4-BE49-F238E27FC236}">
                <a16:creationId xmlns:a16="http://schemas.microsoft.com/office/drawing/2014/main" id="{6A7CEB7F-AA8C-8A3C-64E4-84855CD4C55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7686" y="839161"/>
            <a:ext cx="3367815" cy="505172"/>
          </a:xfrm>
          <a:prstGeom prst="rect">
            <a:avLst/>
          </a:prstGeom>
        </p:spPr>
      </p:pic>
      <p:sp>
        <p:nvSpPr>
          <p:cNvPr id="7" name="コンテンツ プレースホルダー 2">
            <a:extLst>
              <a:ext uri="{FF2B5EF4-FFF2-40B4-BE49-F238E27FC236}">
                <a16:creationId xmlns:a16="http://schemas.microsoft.com/office/drawing/2014/main" id="{0412FACA-D3DA-0AED-97D1-1BD594B4037B}"/>
              </a:ext>
            </a:extLst>
          </p:cNvPr>
          <p:cNvSpPr txBox="1">
            <a:spLocks/>
          </p:cNvSpPr>
          <p:nvPr/>
        </p:nvSpPr>
        <p:spPr>
          <a:xfrm>
            <a:off x="3850765" y="3837434"/>
            <a:ext cx="7087201" cy="1486661"/>
          </a:xfrm>
          <a:prstGeom prst="rect">
            <a:avLst/>
          </a:prstGeom>
        </p:spPr>
        <p:txBody>
          <a:bodyPr vert="horz" lIns="91440" tIns="45720" rIns="91440" bIns="45720" rtlCol="0" anchor="t">
            <a:norm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algn="l"/>
            <a:r>
              <a:rPr kumimoji="1" lang="en-US" altLang="ja-JP" sz="1400" b="0" i="0" u="none" strike="noStrike" kern="1200" cap="none" dirty="0" err="1">
                <a:solidFill>
                  <a:schemeClr val="dk1"/>
                </a:solidFill>
                <a:effectLst/>
                <a:latin typeface="メイリオ" panose="020B0604030504040204" pitchFamily="50" charset="-128"/>
                <a:ea typeface="メイリオ" panose="020B0604030504040204" pitchFamily="50" charset="-128"/>
                <a:cs typeface="+mn-cs"/>
                <a:sym typeface="Arial"/>
              </a:rPr>
              <a:t>SolutionDesk</a:t>
            </a:r>
            <a:r>
              <a:rPr kumimoji="1" lang="ja-JP" altLang="ja-JP" sz="14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の価格</a:t>
            </a:r>
            <a:r>
              <a:rPr kumimoji="1" lang="ja-JP" altLang="en-US" sz="14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情報をまとめた</a:t>
            </a:r>
            <a:r>
              <a:rPr kumimoji="1" lang="ja-JP" altLang="ja-JP" sz="14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資料です。</a:t>
            </a:r>
            <a:endParaRPr kumimoji="1" lang="en-US" altLang="ja-JP" sz="14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endParaRPr>
          </a:p>
          <a:p>
            <a:pPr algn="l"/>
            <a:r>
              <a:rPr kumimoji="1" lang="ja-JP" altLang="ja-JP" sz="14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お客様へ価格感を</a:t>
            </a:r>
            <a:r>
              <a:rPr kumimoji="1" lang="ja-JP" altLang="en-US" sz="14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共有</a:t>
            </a:r>
            <a:r>
              <a:rPr kumimoji="1" lang="ja-JP" altLang="ja-JP" sz="14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する際にご利用ください。</a:t>
            </a:r>
            <a:endParaRPr kumimoji="1" lang="ja-JP" altLang="en-US" sz="1400" dirty="0">
              <a:latin typeface="メイリオ" panose="020B0604030504040204" pitchFamily="50" charset="-128"/>
              <a:ea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US" altLang="ja-JP" sz="1400" dirty="0">
              <a:latin typeface="メイリオ" panose="020B0604030504040204" pitchFamily="50" charset="-128"/>
              <a:ea typeface="メイリオ" panose="020B0604030504040204" pitchFamily="50" charset="-128"/>
            </a:endParaRPr>
          </a:p>
        </p:txBody>
      </p:sp>
      <p:sp>
        <p:nvSpPr>
          <p:cNvPr id="3" name="テキスト ボックス 2">
            <a:extLst>
              <a:ext uri="{FF2B5EF4-FFF2-40B4-BE49-F238E27FC236}">
                <a16:creationId xmlns:a16="http://schemas.microsoft.com/office/drawing/2014/main" id="{218176A9-9D9B-B135-872D-DC0D52B38C69}"/>
              </a:ext>
            </a:extLst>
          </p:cNvPr>
          <p:cNvSpPr txBox="1"/>
          <p:nvPr/>
        </p:nvSpPr>
        <p:spPr>
          <a:xfrm>
            <a:off x="-338" y="6592822"/>
            <a:ext cx="6094638" cy="261610"/>
          </a:xfrm>
          <a:prstGeom prst="rect">
            <a:avLst/>
          </a:prstGeom>
          <a:noFill/>
        </p:spPr>
        <p:txBody>
          <a:bodyPr wrap="square">
            <a:spAutoFit/>
          </a:bodyPr>
          <a:lstStyle/>
          <a:p>
            <a:pPr marL="0" marR="0" lvl="0" indent="0" algn="l" rtl="0">
              <a:lnSpc>
                <a:spcPct val="100000"/>
              </a:lnSpc>
              <a:spcBef>
                <a:spcPts val="0"/>
              </a:spcBef>
              <a:spcAft>
                <a:spcPts val="0"/>
              </a:spcAft>
              <a:buNone/>
            </a:pPr>
            <a:r>
              <a:rPr lang="en-US" altLang="ja-JP" sz="1100" b="0" i="0" dirty="0">
                <a:solidFill>
                  <a:srgbClr val="444746"/>
                </a:solidFill>
                <a:effectLst/>
                <a:latin typeface="Google Sans"/>
              </a:rPr>
              <a:t>© Accela Technology Corp.</a:t>
            </a:r>
            <a:endParaRPr lang="en-US" altLang="ja-JP" sz="1100" dirty="0"/>
          </a:p>
        </p:txBody>
      </p:sp>
    </p:spTree>
    <p:extLst>
      <p:ext uri="{BB962C8B-B14F-4D97-AF65-F5344CB8AC3E}">
        <p14:creationId xmlns:p14="http://schemas.microsoft.com/office/powerpoint/2010/main" val="12724953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79">
          <a:extLst>
            <a:ext uri="{FF2B5EF4-FFF2-40B4-BE49-F238E27FC236}">
              <a16:creationId xmlns:a16="http://schemas.microsoft.com/office/drawing/2014/main" id="{28AD7DD8-A76E-C54C-CB44-F43C9B366286}"/>
            </a:ext>
          </a:extLst>
        </p:cNvPr>
        <p:cNvGrpSpPr/>
        <p:nvPr/>
      </p:nvGrpSpPr>
      <p:grpSpPr>
        <a:xfrm>
          <a:off x="0" y="0"/>
          <a:ext cx="0" cy="0"/>
          <a:chOff x="0" y="0"/>
          <a:chExt cx="0" cy="0"/>
        </a:xfrm>
      </p:grpSpPr>
      <p:sp>
        <p:nvSpPr>
          <p:cNvPr id="180" name="Google Shape;180;p24">
            <a:extLst>
              <a:ext uri="{FF2B5EF4-FFF2-40B4-BE49-F238E27FC236}">
                <a16:creationId xmlns:a16="http://schemas.microsoft.com/office/drawing/2014/main" id="{152620B2-6487-EC3C-2EE8-9AD61D9017D9}"/>
              </a:ext>
            </a:extLst>
          </p:cNvPr>
          <p:cNvSpPr txBox="1">
            <a:spLocks noGrp="1"/>
          </p:cNvSpPr>
          <p:nvPr>
            <p:ph type="sldNum" idx="12"/>
          </p:nvPr>
        </p:nvSpPr>
        <p:spPr>
          <a:xfrm>
            <a:off x="9308869" y="6491818"/>
            <a:ext cx="27432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US" altLang="ja-JP">
                <a:latin typeface="メイリオ" panose="020B0604030504040204" pitchFamily="50" charset="-128"/>
                <a:ea typeface="メイリオ" panose="020B0604030504040204" pitchFamily="50" charset="-128"/>
              </a:rPr>
              <a:t>2</a:t>
            </a:fld>
            <a:endParaRPr>
              <a:latin typeface="メイリオ" panose="020B0604030504040204" pitchFamily="50" charset="-128"/>
              <a:ea typeface="メイリオ" panose="020B0604030504040204" pitchFamily="50" charset="-128"/>
            </a:endParaRPr>
          </a:p>
        </p:txBody>
      </p:sp>
      <p:sp>
        <p:nvSpPr>
          <p:cNvPr id="181" name="Google Shape;181;p24">
            <a:extLst>
              <a:ext uri="{FF2B5EF4-FFF2-40B4-BE49-F238E27FC236}">
                <a16:creationId xmlns:a16="http://schemas.microsoft.com/office/drawing/2014/main" id="{5F81154C-858B-93DE-13FF-014956A7F73F}"/>
              </a:ext>
            </a:extLst>
          </p:cNvPr>
          <p:cNvSpPr txBox="1"/>
          <p:nvPr/>
        </p:nvSpPr>
        <p:spPr>
          <a:xfrm>
            <a:off x="121913" y="187333"/>
            <a:ext cx="11027700" cy="4617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altLang="ja-JP" sz="2400" b="0" i="0" u="none" strike="noStrike" cap="none" dirty="0" err="1">
                <a:solidFill>
                  <a:schemeClr val="dk1"/>
                </a:solidFill>
                <a:latin typeface="メイリオ" panose="020B0604030504040204" pitchFamily="50" charset="-128"/>
                <a:ea typeface="メイリオ" panose="020B0604030504040204" pitchFamily="50" charset="-128"/>
                <a:sym typeface="Arial"/>
              </a:rPr>
              <a:t>Solutiondesk</a:t>
            </a:r>
            <a:r>
              <a:rPr lang="ja-JP" altLang="en-US" sz="2400" b="0" i="0" u="none" strike="noStrike" cap="none" dirty="0">
                <a:solidFill>
                  <a:schemeClr val="dk1"/>
                </a:solidFill>
                <a:latin typeface="メイリオ" panose="020B0604030504040204" pitchFamily="50" charset="-128"/>
                <a:ea typeface="メイリオ" panose="020B0604030504040204" pitchFamily="50" charset="-128"/>
                <a:sym typeface="Arial"/>
              </a:rPr>
              <a:t>費用体系（利用料）</a:t>
            </a:r>
            <a:endParaRPr sz="2400" b="0" i="0" u="none" strike="noStrike" cap="none" dirty="0">
              <a:solidFill>
                <a:srgbClr val="FF0000"/>
              </a:solidFill>
              <a:latin typeface="メイリオ" panose="020B0604030504040204" pitchFamily="50" charset="-128"/>
              <a:ea typeface="メイリオ" panose="020B0604030504040204" pitchFamily="50" charset="-128"/>
              <a:sym typeface="Arial"/>
            </a:endParaRPr>
          </a:p>
        </p:txBody>
      </p:sp>
      <p:sp>
        <p:nvSpPr>
          <p:cNvPr id="5" name="テキスト ボックス 4">
            <a:extLst>
              <a:ext uri="{FF2B5EF4-FFF2-40B4-BE49-F238E27FC236}">
                <a16:creationId xmlns:a16="http://schemas.microsoft.com/office/drawing/2014/main" id="{FB6DF6AA-A611-C99B-728D-062D09CF271B}"/>
              </a:ext>
            </a:extLst>
          </p:cNvPr>
          <p:cNvSpPr txBox="1"/>
          <p:nvPr/>
        </p:nvSpPr>
        <p:spPr>
          <a:xfrm>
            <a:off x="8397380" y="5671321"/>
            <a:ext cx="3794620" cy="523220"/>
          </a:xfrm>
          <a:prstGeom prst="rect">
            <a:avLst/>
          </a:prstGeom>
          <a:noFill/>
        </p:spPr>
        <p:txBody>
          <a:bodyPr wrap="square">
            <a:spAutoFit/>
          </a:bodyPr>
          <a:lstStyle/>
          <a:p>
            <a:r>
              <a:rPr lang="ja-JP" altLang="en-US" dirty="0">
                <a:latin typeface="メイリオ" panose="020B0604030504040204" pitchFamily="50" charset="-128"/>
                <a:ea typeface="メイリオ" panose="020B0604030504040204" pitchFamily="50" charset="-128"/>
              </a:rPr>
              <a:t>詳細は以下の</a:t>
            </a:r>
            <a:r>
              <a:rPr lang="en-US" altLang="ja-JP" dirty="0">
                <a:latin typeface="メイリオ" panose="020B0604030504040204" pitchFamily="50" charset="-128"/>
                <a:ea typeface="メイリオ" panose="020B0604030504040204" pitchFamily="50" charset="-128"/>
              </a:rPr>
              <a:t>URL</a:t>
            </a:r>
            <a:r>
              <a:rPr lang="ja-JP" altLang="en-US" dirty="0">
                <a:latin typeface="メイリオ" panose="020B0604030504040204" pitchFamily="50" charset="-128"/>
                <a:ea typeface="メイリオ" panose="020B0604030504040204" pitchFamily="50" charset="-128"/>
              </a:rPr>
              <a:t>を参照ください</a:t>
            </a: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hlinkClick r:id="rId3"/>
              </a:rPr>
              <a:t>https://info.solutiondesk.jp/pric</a:t>
            </a:r>
            <a:r>
              <a:rPr lang="en-US" altLang="ja-JP" dirty="0">
                <a:latin typeface="メイリオ" panose="020B0604030504040204" pitchFamily="50" charset="-128"/>
                <a:ea typeface="メイリオ" panose="020B0604030504040204" pitchFamily="50" charset="-128"/>
                <a:hlinkClick r:id="rId3"/>
              </a:rPr>
              <a:t>e</a:t>
            </a:r>
            <a:endParaRPr lang="en-US" altLang="ja-JP" dirty="0">
              <a:latin typeface="メイリオ" panose="020B0604030504040204" pitchFamily="50" charset="-128"/>
              <a:ea typeface="メイリオ" panose="020B0604030504040204" pitchFamily="50" charset="-128"/>
            </a:endParaRPr>
          </a:p>
        </p:txBody>
      </p:sp>
      <p:graphicFrame>
        <p:nvGraphicFramePr>
          <p:cNvPr id="6" name="表 5">
            <a:extLst>
              <a:ext uri="{FF2B5EF4-FFF2-40B4-BE49-F238E27FC236}">
                <a16:creationId xmlns:a16="http://schemas.microsoft.com/office/drawing/2014/main" id="{153B6C81-1BFC-E250-5E05-EB2086966DBD}"/>
              </a:ext>
            </a:extLst>
          </p:cNvPr>
          <p:cNvGraphicFramePr>
            <a:graphicFrameLocks noGrp="1"/>
          </p:cNvGraphicFramePr>
          <p:nvPr>
            <p:extLst>
              <p:ext uri="{D42A27DB-BD31-4B8C-83A1-F6EECF244321}">
                <p14:modId xmlns:p14="http://schemas.microsoft.com/office/powerpoint/2010/main" val="304375785"/>
              </p:ext>
            </p:extLst>
          </p:nvPr>
        </p:nvGraphicFramePr>
        <p:xfrm>
          <a:off x="430212" y="945241"/>
          <a:ext cx="11331576" cy="4213500"/>
        </p:xfrm>
        <a:graphic>
          <a:graphicData uri="http://schemas.openxmlformats.org/drawingml/2006/table">
            <a:tbl>
              <a:tblPr firstRow="1" bandRow="1">
                <a:tableStyleId>{5C22544A-7EE6-4342-B048-85BDC9FD1C3A}</a:tableStyleId>
              </a:tblPr>
              <a:tblGrid>
                <a:gridCol w="844551">
                  <a:extLst>
                    <a:ext uri="{9D8B030D-6E8A-4147-A177-3AD203B41FA5}">
                      <a16:colId xmlns:a16="http://schemas.microsoft.com/office/drawing/2014/main" val="1261016168"/>
                    </a:ext>
                  </a:extLst>
                </a:gridCol>
                <a:gridCol w="2556573">
                  <a:extLst>
                    <a:ext uri="{9D8B030D-6E8A-4147-A177-3AD203B41FA5}">
                      <a16:colId xmlns:a16="http://schemas.microsoft.com/office/drawing/2014/main" val="1617269589"/>
                    </a:ext>
                  </a:extLst>
                </a:gridCol>
                <a:gridCol w="4233672">
                  <a:extLst>
                    <a:ext uri="{9D8B030D-6E8A-4147-A177-3AD203B41FA5}">
                      <a16:colId xmlns:a16="http://schemas.microsoft.com/office/drawing/2014/main" val="672836942"/>
                    </a:ext>
                  </a:extLst>
                </a:gridCol>
                <a:gridCol w="3696780">
                  <a:extLst>
                    <a:ext uri="{9D8B030D-6E8A-4147-A177-3AD203B41FA5}">
                      <a16:colId xmlns:a16="http://schemas.microsoft.com/office/drawing/2014/main" val="1933114357"/>
                    </a:ext>
                  </a:extLst>
                </a:gridCol>
              </a:tblGrid>
              <a:tr h="394809">
                <a:tc>
                  <a:txBody>
                    <a:bodyPr/>
                    <a:lstStyle/>
                    <a:p>
                      <a:endParaRPr kumimoji="1" lang="ja-JP" altLang="en-US" dirty="0">
                        <a:latin typeface="メイリオ" panose="020B0604030504040204" pitchFamily="50" charset="-128"/>
                        <a:ea typeface="メイリオ" panose="020B0604030504040204" pitchFamily="50" charset="-128"/>
                      </a:endParaRPr>
                    </a:p>
                  </a:txBody>
                  <a:tcPr/>
                </a:tc>
                <a:tc>
                  <a:txBody>
                    <a:bodyPr/>
                    <a:lstStyle/>
                    <a:p>
                      <a:r>
                        <a:rPr kumimoji="1" lang="ja-JP" altLang="en-US" dirty="0">
                          <a:latin typeface="メイリオ" panose="020B0604030504040204" pitchFamily="50" charset="-128"/>
                          <a:ea typeface="メイリオ" panose="020B0604030504040204" pitchFamily="50" charset="-128"/>
                        </a:rPr>
                        <a:t>エントリー</a:t>
                      </a:r>
                    </a:p>
                  </a:txBody>
                  <a:tcPr/>
                </a:tc>
                <a:tc>
                  <a:txBody>
                    <a:bodyPr/>
                    <a:lstStyle/>
                    <a:p>
                      <a:r>
                        <a:rPr kumimoji="1" lang="ja-JP" altLang="en-US" dirty="0">
                          <a:latin typeface="メイリオ" panose="020B0604030504040204" pitchFamily="50" charset="-128"/>
                          <a:ea typeface="メイリオ" panose="020B0604030504040204" pitchFamily="50" charset="-128"/>
                        </a:rPr>
                        <a:t>スタンダード</a:t>
                      </a:r>
                    </a:p>
                  </a:txBody>
                  <a:tcPr/>
                </a:tc>
                <a:tc>
                  <a:txBody>
                    <a:bodyPr/>
                    <a:lstStyle/>
                    <a:p>
                      <a:r>
                        <a:rPr kumimoji="1" lang="ja-JP" altLang="en-US" dirty="0">
                          <a:latin typeface="メイリオ" panose="020B0604030504040204" pitchFamily="50" charset="-128"/>
                          <a:ea typeface="メイリオ" panose="020B0604030504040204" pitchFamily="50" charset="-128"/>
                        </a:rPr>
                        <a:t>プレミアム</a:t>
                      </a:r>
                    </a:p>
                  </a:txBody>
                  <a:tcPr/>
                </a:tc>
                <a:extLst>
                  <a:ext uri="{0D108BD9-81ED-4DB2-BD59-A6C34878D82A}">
                    <a16:rowId xmlns:a16="http://schemas.microsoft.com/office/drawing/2014/main" val="4044919823"/>
                  </a:ext>
                </a:extLst>
              </a:tr>
              <a:tr h="751609">
                <a:tc>
                  <a:txBody>
                    <a:bodyPr/>
                    <a:lstStyle/>
                    <a:p>
                      <a:r>
                        <a:rPr kumimoji="1" lang="ja-JP" altLang="en-US" dirty="0">
                          <a:latin typeface="メイリオ" panose="020B0604030504040204" pitchFamily="50" charset="-128"/>
                          <a:ea typeface="メイリオ" panose="020B0604030504040204" pitchFamily="50" charset="-128"/>
                        </a:rPr>
                        <a:t>概要</a:t>
                      </a:r>
                    </a:p>
                  </a:txBody>
                  <a:tcPr/>
                </a:tc>
                <a:tc>
                  <a:txBody>
                    <a:bodyPr/>
                    <a:lstStyle/>
                    <a:p>
                      <a:r>
                        <a:rPr lang="ja-JP" altLang="ja-JP"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少人数および少ない部門での利用向けエディション</a:t>
                      </a:r>
                      <a:endParaRPr kumimoji="1" lang="ja-JP" altLang="en-US" dirty="0">
                        <a:latin typeface="メイリオ" panose="020B0604030504040204" pitchFamily="50" charset="-128"/>
                        <a:ea typeface="メイリオ" panose="020B0604030504040204" pitchFamily="50" charset="-128"/>
                      </a:endParaRPr>
                    </a:p>
                  </a:txBody>
                  <a:tcPr/>
                </a:tc>
                <a:tc>
                  <a:txBody>
                    <a:bodyPr/>
                    <a:lstStyle/>
                    <a:p>
                      <a:r>
                        <a:rPr lang="ja-JP" altLang="ja-JP"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全社展開を見据えた大規模利用でお得なエディション</a:t>
                      </a:r>
                      <a:endParaRPr kumimoji="1" lang="ja-JP" altLang="en-US" dirty="0">
                        <a:latin typeface="メイリオ" panose="020B0604030504040204" pitchFamily="50" charset="-128"/>
                        <a:ea typeface="メイリオ" panose="020B0604030504040204" pitchFamily="50" charset="-128"/>
                      </a:endParaRPr>
                    </a:p>
                  </a:txBody>
                  <a:tcPr/>
                </a:tc>
                <a:tc>
                  <a:txBody>
                    <a:bodyPr/>
                    <a:lstStyle/>
                    <a:p>
                      <a:r>
                        <a:rPr lang="ja-JP" altLang="ja-JP"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ホームページへのナレッジ公開など高度な利用向けエディション</a:t>
                      </a:r>
                      <a:endParaRPr kumimoji="1" lang="ja-JP" altLang="en-US" dirty="0">
                        <a:latin typeface="メイリオ" panose="020B0604030504040204" pitchFamily="50" charset="-128"/>
                        <a:ea typeface="メイリオ" panose="020B0604030504040204" pitchFamily="50" charset="-128"/>
                      </a:endParaRPr>
                    </a:p>
                  </a:txBody>
                  <a:tcPr/>
                </a:tc>
                <a:extLst>
                  <a:ext uri="{0D108BD9-81ED-4DB2-BD59-A6C34878D82A}">
                    <a16:rowId xmlns:a16="http://schemas.microsoft.com/office/drawing/2014/main" val="2511286972"/>
                  </a:ext>
                </a:extLst>
              </a:tr>
              <a:tr h="772391">
                <a:tc>
                  <a:txBody>
                    <a:bodyPr/>
                    <a:lstStyle/>
                    <a:p>
                      <a:r>
                        <a:rPr kumimoji="1" lang="ja-JP" altLang="en-US" dirty="0">
                          <a:latin typeface="メイリオ" panose="020B0604030504040204" pitchFamily="50" charset="-128"/>
                          <a:ea typeface="メイリオ" panose="020B0604030504040204" pitchFamily="50" charset="-128"/>
                        </a:rPr>
                        <a:t>利用料</a:t>
                      </a:r>
                    </a:p>
                  </a:txBody>
                  <a:tcPr/>
                </a:tc>
                <a:tc>
                  <a:txBody>
                    <a:bodyPr/>
                    <a:lstStyle/>
                    <a:p>
                      <a:r>
                        <a:rPr lang="ja-JP" altLang="ja-JP"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月額基本料金無し</a:t>
                      </a:r>
                      <a:endParaRPr lang="en-US" altLang="ja-JP"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endParaRPr>
                    </a:p>
                    <a:p>
                      <a:r>
                        <a:rPr lang="ja-JP" altLang="ja-JP"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1ユーザーあたり</a:t>
                      </a:r>
                      <a:r>
                        <a:rPr lang="en-US" altLang="ja-JP"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2,000</a:t>
                      </a:r>
                      <a:r>
                        <a:rPr lang="ja-JP" altLang="ja-JP"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円/月</a:t>
                      </a:r>
                      <a:endParaRPr kumimoji="1" lang="ja-JP" altLang="en-US" dirty="0">
                        <a:latin typeface="メイリオ" panose="020B0604030504040204" pitchFamily="50" charset="-128"/>
                        <a:ea typeface="メイリオ" panose="020B0604030504040204" pitchFamily="50" charset="-128"/>
                      </a:endParaRPr>
                    </a:p>
                  </a:txBody>
                  <a:tcPr/>
                </a:tc>
                <a:tc>
                  <a:txBody>
                    <a:bodyPr/>
                    <a:lstStyle/>
                    <a:p>
                      <a:r>
                        <a:rPr lang="ja-JP" altLang="ja-JP"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月額基本料</a:t>
                      </a:r>
                      <a:r>
                        <a:rPr lang="en-US" altLang="ja-JP"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40,000</a:t>
                      </a:r>
                      <a:r>
                        <a:rPr lang="ja-JP" altLang="ja-JP"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円</a:t>
                      </a:r>
                      <a:endParaRPr lang="en-US" altLang="ja-JP"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endParaRPr>
                    </a:p>
                    <a:p>
                      <a:r>
                        <a:rPr lang="ja-JP" altLang="ja-JP"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1ユーザーあたり</a:t>
                      </a:r>
                      <a:r>
                        <a:rPr lang="en-US" altLang="ja-JP"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3,000</a:t>
                      </a:r>
                      <a:r>
                        <a:rPr lang="ja-JP" altLang="ja-JP"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円/月</a:t>
                      </a:r>
                      <a:endParaRPr kumimoji="1" lang="ja-JP" altLang="en-US" dirty="0">
                        <a:latin typeface="メイリオ" panose="020B0604030504040204" pitchFamily="50" charset="-128"/>
                        <a:ea typeface="メイリオ" panose="020B0604030504040204" pitchFamily="50" charset="-128"/>
                      </a:endParaRPr>
                    </a:p>
                  </a:txBody>
                  <a:tcPr/>
                </a:tc>
                <a:tc>
                  <a:txBody>
                    <a:bodyPr/>
                    <a:lstStyle/>
                    <a:p>
                      <a:r>
                        <a:rPr lang="ja-JP" altLang="ja-JP"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月額基本料8</a:t>
                      </a:r>
                      <a:r>
                        <a:rPr lang="en-US" altLang="ja-JP"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0,000</a:t>
                      </a:r>
                      <a:r>
                        <a:rPr lang="ja-JP" altLang="ja-JP"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円</a:t>
                      </a:r>
                      <a:endParaRPr lang="en-US" altLang="ja-JP"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endParaRPr>
                    </a:p>
                    <a:p>
                      <a:r>
                        <a:rPr lang="ja-JP" altLang="ja-JP"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1ユーザーあたり</a:t>
                      </a:r>
                      <a:r>
                        <a:rPr lang="en-US" altLang="ja-JP"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4,000</a:t>
                      </a:r>
                      <a:r>
                        <a:rPr lang="ja-JP" altLang="ja-JP"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円/月</a:t>
                      </a:r>
                      <a:endParaRPr kumimoji="1" lang="ja-JP" altLang="en-US" dirty="0">
                        <a:latin typeface="メイリオ" panose="020B0604030504040204" pitchFamily="50" charset="-128"/>
                        <a:ea typeface="メイリオ" panose="020B0604030504040204" pitchFamily="50" charset="-128"/>
                      </a:endParaRPr>
                    </a:p>
                  </a:txBody>
                  <a:tcPr/>
                </a:tc>
                <a:extLst>
                  <a:ext uri="{0D108BD9-81ED-4DB2-BD59-A6C34878D82A}">
                    <a16:rowId xmlns:a16="http://schemas.microsoft.com/office/drawing/2014/main" val="27133121"/>
                  </a:ext>
                </a:extLst>
              </a:tr>
              <a:tr h="1136451">
                <a:tc>
                  <a:txBody>
                    <a:bodyPr/>
                    <a:lstStyle/>
                    <a:p>
                      <a:r>
                        <a:rPr kumimoji="1" lang="ja-JP" altLang="en-US" dirty="0">
                          <a:latin typeface="メイリオ" panose="020B0604030504040204" pitchFamily="50" charset="-128"/>
                          <a:ea typeface="メイリオ" panose="020B0604030504040204" pitchFamily="50" charset="-128"/>
                        </a:rPr>
                        <a:t>主な</a:t>
                      </a:r>
                      <a:endParaRPr kumimoji="1" lang="en-US" altLang="ja-JP" dirty="0">
                        <a:latin typeface="メイリオ" panose="020B0604030504040204" pitchFamily="50" charset="-128"/>
                        <a:ea typeface="メイリオ" panose="020B0604030504040204" pitchFamily="50" charset="-128"/>
                      </a:endParaRPr>
                    </a:p>
                    <a:p>
                      <a:r>
                        <a:rPr kumimoji="1" lang="ja-JP" altLang="en-US" dirty="0">
                          <a:latin typeface="メイリオ" panose="020B0604030504040204" pitchFamily="50" charset="-128"/>
                          <a:ea typeface="メイリオ" panose="020B0604030504040204" pitchFamily="50" charset="-128"/>
                        </a:rPr>
                        <a:t>用途</a:t>
                      </a:r>
                    </a:p>
                  </a:txBody>
                  <a:tcPr/>
                </a:tc>
                <a:tc>
                  <a:txBody>
                    <a:bodyPr/>
                    <a:lstStyle/>
                    <a:p>
                      <a:r>
                        <a:rPr lang="ja-JP" altLang="ja-JP"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案件管理や</a:t>
                      </a:r>
                      <a:r>
                        <a:rPr lang="ja-JP" altLang="en-US" sz="1400" dirty="0">
                          <a:latin typeface="メイリオ" panose="020B0604030504040204" pitchFamily="50" charset="-128"/>
                          <a:ea typeface="メイリオ" panose="020B0604030504040204" pitchFamily="50" charset="-128"/>
                        </a:rPr>
                        <a:t>ナレッジ</a:t>
                      </a:r>
                      <a:r>
                        <a:rPr lang="en-US" altLang="ja-JP" sz="1400" dirty="0">
                          <a:latin typeface="メイリオ" panose="020B0604030504040204" pitchFamily="50" charset="-128"/>
                          <a:ea typeface="メイリオ" panose="020B0604030504040204" pitchFamily="50" charset="-128"/>
                        </a:rPr>
                        <a:t>×AI</a:t>
                      </a:r>
                      <a:r>
                        <a:rPr lang="en-US" altLang="ja-JP" sz="1400" baseline="30000" dirty="0">
                          <a:latin typeface="メイリオ" panose="020B0604030504040204" pitchFamily="50" charset="-128"/>
                          <a:ea typeface="メイリオ" panose="020B0604030504040204" pitchFamily="50" charset="-128"/>
                        </a:rPr>
                        <a:t>®</a:t>
                      </a:r>
                      <a:r>
                        <a:rPr lang="ja-JP" altLang="ja-JP"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の業務活用が可能です</a:t>
                      </a:r>
                      <a:r>
                        <a:rPr lang="ja-JP" altLang="ja-JP" sz="1400" b="0" i="0" u="none" strike="noStrike" cap="none" dirty="0">
                          <a:solidFill>
                            <a:schemeClr val="dk1"/>
                          </a:solidFill>
                          <a:latin typeface="メイリオ" panose="020B0604030504040204" pitchFamily="50" charset="-128"/>
                          <a:ea typeface="メイリオ" panose="020B0604030504040204" pitchFamily="50" charset="-128"/>
                          <a:cs typeface="Arial"/>
                          <a:sym typeface="Arial"/>
                        </a:rPr>
                        <a:t>。</a:t>
                      </a:r>
                      <a:endParaRPr kumimoji="1" lang="ja-JP" altLang="en-US" dirty="0">
                        <a:latin typeface="メイリオ" panose="020B0604030504040204" pitchFamily="50" charset="-128"/>
                        <a:ea typeface="メイリオ" panose="020B0604030504040204" pitchFamily="50" charset="-128"/>
                      </a:endParaRPr>
                    </a:p>
                  </a:txBody>
                  <a:tcPr/>
                </a:tc>
                <a:tc>
                  <a:txBody>
                    <a:bodyPr/>
                    <a:lstStyle/>
                    <a:p>
                      <a:r>
                        <a:rPr lang="ja-JP" altLang="ja-JP"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エントリーでご利用可能な機能に加え、社内の各部門をサービスデスク化し、全社的に活用を推進するプロジェクトを制限無く作成可能となります。</a:t>
                      </a:r>
                      <a:endParaRPr kumimoji="1" lang="ja-JP" altLang="en-US" dirty="0">
                        <a:latin typeface="メイリオ" panose="020B0604030504040204" pitchFamily="50" charset="-128"/>
                        <a:ea typeface="メイリオ" panose="020B0604030504040204" pitchFamily="50" charset="-128"/>
                      </a:endParaRPr>
                    </a:p>
                  </a:txBody>
                  <a:tcPr/>
                </a:tc>
                <a:tc>
                  <a:txBody>
                    <a:bodyPr/>
                    <a:lstStyle/>
                    <a:p>
                      <a:r>
                        <a:rPr lang="ja-JP" altLang="ja-JP"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スタンダードでご利用可能な機能に加え、ホームページ上でのFAQ公開やチャットボット(ナレッジロボ)を利用可能です。</a:t>
                      </a:r>
                      <a:endParaRPr kumimoji="1" lang="ja-JP" altLang="en-US" dirty="0">
                        <a:latin typeface="メイリオ" panose="020B0604030504040204" pitchFamily="50" charset="-128"/>
                        <a:ea typeface="メイリオ" panose="020B0604030504040204" pitchFamily="50" charset="-128"/>
                      </a:endParaRPr>
                    </a:p>
                  </a:txBody>
                  <a:tcPr/>
                </a:tc>
                <a:extLst>
                  <a:ext uri="{0D108BD9-81ED-4DB2-BD59-A6C34878D82A}">
                    <a16:rowId xmlns:a16="http://schemas.microsoft.com/office/drawing/2014/main" val="1967541596"/>
                  </a:ext>
                </a:extLst>
              </a:tr>
              <a:tr h="616718">
                <a:tc>
                  <a:txBody>
                    <a:bodyPr/>
                    <a:lstStyle/>
                    <a:p>
                      <a:r>
                        <a:rPr kumimoji="1" lang="ja-JP" altLang="en-US" dirty="0">
                          <a:latin typeface="メイリオ" panose="020B0604030504040204" pitchFamily="50" charset="-128"/>
                          <a:ea typeface="メイリオ" panose="020B0604030504040204" pitchFamily="50" charset="-128"/>
                        </a:rPr>
                        <a:t>補足</a:t>
                      </a:r>
                    </a:p>
                  </a:txBody>
                  <a:tcPr/>
                </a:tc>
                <a:tc>
                  <a:txBody>
                    <a:bodyPr/>
                    <a:lstStyle/>
                    <a:p>
                      <a:r>
                        <a:rPr kumimoji="1" lang="en-US" altLang="ja-JP" dirty="0">
                          <a:latin typeface="メイリオ" panose="020B0604030504040204" pitchFamily="50" charset="-128"/>
                          <a:ea typeface="メイリオ" panose="020B0604030504040204" pitchFamily="50" charset="-128"/>
                        </a:rPr>
                        <a:t>AI</a:t>
                      </a:r>
                      <a:r>
                        <a:rPr kumimoji="1" lang="ja-JP" altLang="en-US" dirty="0">
                          <a:latin typeface="メイリオ" panose="020B0604030504040204" pitchFamily="50" charset="-128"/>
                          <a:ea typeface="メイリオ" panose="020B0604030504040204" pitchFamily="50" charset="-128"/>
                        </a:rPr>
                        <a:t>使い放題オプションが必須です。</a:t>
                      </a:r>
                    </a:p>
                  </a:txBody>
                  <a:tcPr/>
                </a:tc>
                <a:tc>
                  <a:txBody>
                    <a:bodyPr/>
                    <a:lstStyle/>
                    <a:p>
                      <a:r>
                        <a:rPr lang="ja-JP" altLang="ja-JP"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ユーザーIDとして課金対象となるのは、サービスデスクとしてナレッジ管理したり、カスタマー対応する運営側の人員分です。</a:t>
                      </a:r>
                      <a:r>
                        <a:rPr lang="ja-JP" altLang="en-US"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問い合せる</a:t>
                      </a:r>
                      <a:r>
                        <a:rPr lang="ja-JP" altLang="ja-JP"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ユーザー</a:t>
                      </a:r>
                      <a:r>
                        <a:rPr lang="ja-JP" altLang="en-US"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の</a:t>
                      </a:r>
                      <a:r>
                        <a:rPr lang="ja-JP" altLang="ja-JP"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ID(個人客、法人客、組織内カスタマー)は課金の対象外です。</a:t>
                      </a:r>
                      <a:endParaRPr kumimoji="1" lang="ja-JP" altLang="en-US" dirty="0">
                        <a:latin typeface="メイリオ" panose="020B0604030504040204" pitchFamily="50" charset="-128"/>
                        <a:ea typeface="メイリオ" panose="020B0604030504040204" pitchFamily="50" charset="-128"/>
                      </a:endParaRPr>
                    </a:p>
                  </a:txBody>
                  <a:tcPr/>
                </a:tc>
                <a:tc>
                  <a:txBody>
                    <a:bodyPr/>
                    <a:lstStyle/>
                    <a:p>
                      <a:r>
                        <a:rPr kumimoji="1" lang="ja-JP" altLang="en-US" dirty="0">
                          <a:latin typeface="メイリオ" panose="020B0604030504040204" pitchFamily="50" charset="-128"/>
                          <a:ea typeface="メイリオ" panose="020B0604030504040204" pitchFamily="50" charset="-128"/>
                        </a:rPr>
                        <a:t>同左</a:t>
                      </a:r>
                    </a:p>
                  </a:txBody>
                  <a:tcPr/>
                </a:tc>
                <a:extLst>
                  <a:ext uri="{0D108BD9-81ED-4DB2-BD59-A6C34878D82A}">
                    <a16:rowId xmlns:a16="http://schemas.microsoft.com/office/drawing/2014/main" val="4102753948"/>
                  </a:ext>
                </a:extLst>
              </a:tr>
            </a:tbl>
          </a:graphicData>
        </a:graphic>
      </p:graphicFrame>
      <p:sp>
        <p:nvSpPr>
          <p:cNvPr id="7" name="Google Shape;495;p37">
            <a:extLst>
              <a:ext uri="{FF2B5EF4-FFF2-40B4-BE49-F238E27FC236}">
                <a16:creationId xmlns:a16="http://schemas.microsoft.com/office/drawing/2014/main" id="{90F2FFE1-8468-C8B2-B3F6-97002E3C7888}"/>
              </a:ext>
            </a:extLst>
          </p:cNvPr>
          <p:cNvSpPr txBox="1"/>
          <p:nvPr/>
        </p:nvSpPr>
        <p:spPr>
          <a:xfrm>
            <a:off x="1" y="5352051"/>
            <a:ext cx="7808976" cy="954067"/>
          </a:xfrm>
          <a:prstGeom prst="rect">
            <a:avLst/>
          </a:prstGeom>
          <a:noFill/>
          <a:ln>
            <a:noFill/>
          </a:ln>
        </p:spPr>
        <p:txBody>
          <a:bodyPr spcFirstLastPara="1" wrap="square" lIns="91425" tIns="45700" rIns="91425" bIns="45700" anchor="t" anchorCtr="0">
            <a:spAutoFit/>
          </a:bodyPr>
          <a:lstStyle/>
          <a:p>
            <a:pPr marL="457200" marR="0" lvl="0" indent="0" algn="l" rtl="0">
              <a:lnSpc>
                <a:spcPct val="100000"/>
              </a:lnSpc>
              <a:spcBef>
                <a:spcPts val="0"/>
              </a:spcBef>
              <a:spcAft>
                <a:spcPts val="0"/>
              </a:spcAft>
              <a:buClr>
                <a:srgbClr val="000000"/>
              </a:buClr>
              <a:buSzPts val="1800"/>
              <a:buFont typeface="Arial"/>
              <a:buNone/>
            </a:pPr>
            <a:r>
              <a:rPr lang="ja-JP" b="0" i="0" u="none" strike="noStrike" cap="none" dirty="0">
                <a:solidFill>
                  <a:srgbClr val="374151"/>
                </a:solidFill>
                <a:latin typeface="メイリオ" panose="020B0604030504040204" pitchFamily="50" charset="-128"/>
                <a:ea typeface="メイリオ" panose="020B0604030504040204" pitchFamily="50" charset="-128"/>
                <a:sym typeface="Arial"/>
              </a:rPr>
              <a:t>特記事項：AI機能の利用にはOpenAI社のライセンス費用が別途必要です。</a:t>
            </a:r>
            <a:br>
              <a:rPr lang="ja-JP" b="0" i="0" u="none" strike="noStrike" cap="none" dirty="0">
                <a:solidFill>
                  <a:srgbClr val="374151"/>
                </a:solidFill>
                <a:latin typeface="メイリオ" panose="020B0604030504040204" pitchFamily="50" charset="-128"/>
                <a:ea typeface="メイリオ" panose="020B0604030504040204" pitchFamily="50" charset="-128"/>
                <a:sym typeface="Arial"/>
              </a:rPr>
            </a:br>
            <a:r>
              <a:rPr lang="ja-JP" b="0" i="0" u="none" strike="noStrike" cap="none" dirty="0">
                <a:solidFill>
                  <a:srgbClr val="374151"/>
                </a:solidFill>
                <a:latin typeface="メイリオ" panose="020B0604030504040204" pitchFamily="50" charset="-128"/>
                <a:ea typeface="メイリオ" panose="020B0604030504040204" pitchFamily="50" charset="-128"/>
                <a:sym typeface="Arial"/>
              </a:rPr>
              <a:t>また、スタンダード・プレミアムでは組織内カスタマーはユーザー課金されませんので、</a:t>
            </a:r>
            <a:endParaRPr lang="en-US" altLang="ja-JP" b="0" i="0" u="none" strike="noStrike" cap="none" dirty="0">
              <a:solidFill>
                <a:srgbClr val="374151"/>
              </a:solidFill>
              <a:latin typeface="メイリオ" panose="020B0604030504040204" pitchFamily="50" charset="-128"/>
              <a:ea typeface="メイリオ" panose="020B0604030504040204" pitchFamily="50" charset="-128"/>
              <a:sym typeface="Arial"/>
            </a:endParaRPr>
          </a:p>
          <a:p>
            <a:pPr marL="457200" marR="0" lvl="0" indent="0" algn="l" rtl="0">
              <a:lnSpc>
                <a:spcPct val="100000"/>
              </a:lnSpc>
              <a:spcBef>
                <a:spcPts val="0"/>
              </a:spcBef>
              <a:spcAft>
                <a:spcPts val="0"/>
              </a:spcAft>
              <a:buClr>
                <a:srgbClr val="000000"/>
              </a:buClr>
              <a:buSzPts val="1800"/>
              <a:buFont typeface="Arial"/>
              <a:buNone/>
            </a:pPr>
            <a:r>
              <a:rPr lang="ja-JP" b="0" i="0" u="sng" strike="noStrike" cap="none" dirty="0">
                <a:solidFill>
                  <a:srgbClr val="374151"/>
                </a:solidFill>
                <a:latin typeface="メイリオ" panose="020B0604030504040204" pitchFamily="50" charset="-128"/>
                <a:ea typeface="メイリオ" panose="020B0604030504040204" pitchFamily="50" charset="-128"/>
                <a:sym typeface="Arial"/>
              </a:rPr>
              <a:t>個々の社員に対してChatGPTを個別に契約するよりも費用を大幅に節約</a:t>
            </a:r>
            <a:r>
              <a:rPr lang="ja-JP" b="0" i="0" u="none" strike="noStrike" cap="none" dirty="0">
                <a:solidFill>
                  <a:srgbClr val="374151"/>
                </a:solidFill>
                <a:latin typeface="メイリオ" panose="020B0604030504040204" pitchFamily="50" charset="-128"/>
                <a:ea typeface="メイリオ" panose="020B0604030504040204" pitchFamily="50" charset="-128"/>
                <a:sym typeface="Arial"/>
              </a:rPr>
              <a:t>できます</a:t>
            </a:r>
            <a:r>
              <a:rPr lang="ja-JP" altLang="en-US" dirty="0">
                <a:solidFill>
                  <a:srgbClr val="374151"/>
                </a:solidFill>
                <a:latin typeface="メイリオ" panose="020B0604030504040204" pitchFamily="50" charset="-128"/>
                <a:ea typeface="メイリオ" panose="020B0604030504040204" pitchFamily="50" charset="-128"/>
                <a:sym typeface="Arial"/>
              </a:rPr>
              <a:t>。</a:t>
            </a:r>
            <a:endParaRPr lang="en-US" altLang="ja-JP" b="0" i="0" u="none" strike="noStrike" cap="none" dirty="0">
              <a:solidFill>
                <a:srgbClr val="374151"/>
              </a:solidFill>
              <a:latin typeface="メイリオ" panose="020B0604030504040204" pitchFamily="50" charset="-128"/>
              <a:ea typeface="メイリオ" panose="020B0604030504040204" pitchFamily="50" charset="-128"/>
              <a:sym typeface="Arial"/>
            </a:endParaRPr>
          </a:p>
          <a:p>
            <a:pPr marL="457200" marR="0" lvl="0" indent="0" algn="l" rtl="0">
              <a:lnSpc>
                <a:spcPct val="100000"/>
              </a:lnSpc>
              <a:spcBef>
                <a:spcPts val="0"/>
              </a:spcBef>
              <a:spcAft>
                <a:spcPts val="0"/>
              </a:spcAft>
              <a:buClr>
                <a:srgbClr val="000000"/>
              </a:buClr>
              <a:buSzPts val="1800"/>
              <a:buFont typeface="Arial"/>
              <a:buNone/>
            </a:pPr>
            <a:r>
              <a:rPr lang="ja-JP" altLang="en-US" b="0" i="0" u="none" strike="noStrike" cap="none" dirty="0">
                <a:solidFill>
                  <a:srgbClr val="374151"/>
                </a:solidFill>
                <a:latin typeface="メイリオ" panose="020B0604030504040204" pitchFamily="50" charset="-128"/>
                <a:ea typeface="メイリオ" panose="020B0604030504040204" pitchFamily="50" charset="-128"/>
                <a:sym typeface="Arial"/>
              </a:rPr>
              <a:t>こちらは、月額</a:t>
            </a:r>
            <a:r>
              <a:rPr lang="en-US" altLang="ja-JP" b="0" i="0" u="none" strike="noStrike" cap="none" dirty="0">
                <a:solidFill>
                  <a:srgbClr val="374151"/>
                </a:solidFill>
                <a:latin typeface="メイリオ" panose="020B0604030504040204" pitchFamily="50" charset="-128"/>
                <a:ea typeface="メイリオ" panose="020B0604030504040204" pitchFamily="50" charset="-128"/>
                <a:sym typeface="Arial"/>
              </a:rPr>
              <a:t>8</a:t>
            </a:r>
            <a:r>
              <a:rPr lang="ja-JP" altLang="en-US" b="0" i="0" u="none" strike="noStrike" cap="none" dirty="0">
                <a:solidFill>
                  <a:srgbClr val="374151"/>
                </a:solidFill>
                <a:latin typeface="メイリオ" panose="020B0604030504040204" pitchFamily="50" charset="-128"/>
                <a:ea typeface="メイリオ" panose="020B0604030504040204" pitchFamily="50" charset="-128"/>
                <a:sym typeface="Arial"/>
              </a:rPr>
              <a:t>万円で利用可能なオプション製品もございます。</a:t>
            </a:r>
            <a:endParaRPr lang="en-US" altLang="ja-JP" b="0" i="0" u="none" strike="noStrike" cap="none" dirty="0">
              <a:solidFill>
                <a:srgbClr val="374151"/>
              </a:solidFill>
              <a:latin typeface="メイリオ" panose="020B0604030504040204" pitchFamily="50" charset="-128"/>
              <a:ea typeface="メイリオ" panose="020B0604030504040204" pitchFamily="50" charset="-128"/>
              <a:sym typeface="Arial"/>
            </a:endParaRPr>
          </a:p>
        </p:txBody>
      </p:sp>
    </p:spTree>
    <p:extLst>
      <p:ext uri="{BB962C8B-B14F-4D97-AF65-F5344CB8AC3E}">
        <p14:creationId xmlns:p14="http://schemas.microsoft.com/office/powerpoint/2010/main" val="29580646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79">
          <a:extLst>
            <a:ext uri="{FF2B5EF4-FFF2-40B4-BE49-F238E27FC236}">
              <a16:creationId xmlns:a16="http://schemas.microsoft.com/office/drawing/2014/main" id="{28AD7DD8-A76E-C54C-CB44-F43C9B366286}"/>
            </a:ext>
          </a:extLst>
        </p:cNvPr>
        <p:cNvGrpSpPr/>
        <p:nvPr/>
      </p:nvGrpSpPr>
      <p:grpSpPr>
        <a:xfrm>
          <a:off x="0" y="0"/>
          <a:ext cx="0" cy="0"/>
          <a:chOff x="0" y="0"/>
          <a:chExt cx="0" cy="0"/>
        </a:xfrm>
      </p:grpSpPr>
      <p:sp>
        <p:nvSpPr>
          <p:cNvPr id="180" name="Google Shape;180;p24">
            <a:extLst>
              <a:ext uri="{FF2B5EF4-FFF2-40B4-BE49-F238E27FC236}">
                <a16:creationId xmlns:a16="http://schemas.microsoft.com/office/drawing/2014/main" id="{152620B2-6487-EC3C-2EE8-9AD61D9017D9}"/>
              </a:ext>
            </a:extLst>
          </p:cNvPr>
          <p:cNvSpPr txBox="1">
            <a:spLocks noGrp="1"/>
          </p:cNvSpPr>
          <p:nvPr>
            <p:ph type="sldNum" idx="12"/>
          </p:nvPr>
        </p:nvSpPr>
        <p:spPr>
          <a:xfrm>
            <a:off x="9308869" y="6491818"/>
            <a:ext cx="27432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US" altLang="ja-JP">
                <a:latin typeface="メイリオ" panose="020B0604030504040204" pitchFamily="50" charset="-128"/>
                <a:ea typeface="メイリオ" panose="020B0604030504040204" pitchFamily="50" charset="-128"/>
              </a:rPr>
              <a:t>3</a:t>
            </a:fld>
            <a:endParaRPr>
              <a:latin typeface="メイリオ" panose="020B0604030504040204" pitchFamily="50" charset="-128"/>
              <a:ea typeface="メイリオ" panose="020B0604030504040204" pitchFamily="50" charset="-128"/>
            </a:endParaRPr>
          </a:p>
        </p:txBody>
      </p:sp>
      <p:sp>
        <p:nvSpPr>
          <p:cNvPr id="181" name="Google Shape;181;p24">
            <a:extLst>
              <a:ext uri="{FF2B5EF4-FFF2-40B4-BE49-F238E27FC236}">
                <a16:creationId xmlns:a16="http://schemas.microsoft.com/office/drawing/2014/main" id="{5F81154C-858B-93DE-13FF-014956A7F73F}"/>
              </a:ext>
            </a:extLst>
          </p:cNvPr>
          <p:cNvSpPr txBox="1"/>
          <p:nvPr/>
        </p:nvSpPr>
        <p:spPr>
          <a:xfrm>
            <a:off x="121913" y="187333"/>
            <a:ext cx="11027700" cy="4617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altLang="ja-JP" sz="2400" b="0" i="0" u="none" strike="noStrike" cap="none" dirty="0" err="1">
                <a:solidFill>
                  <a:schemeClr val="dk1"/>
                </a:solidFill>
                <a:latin typeface="メイリオ" panose="020B0604030504040204" pitchFamily="50" charset="-128"/>
                <a:ea typeface="メイリオ" panose="020B0604030504040204" pitchFamily="50" charset="-128"/>
                <a:sym typeface="Arial"/>
              </a:rPr>
              <a:t>Solutiondesk</a:t>
            </a:r>
            <a:r>
              <a:rPr lang="ja-JP" altLang="en-US" sz="2400" b="0" i="0" u="none" strike="noStrike" cap="none" dirty="0">
                <a:solidFill>
                  <a:schemeClr val="dk1"/>
                </a:solidFill>
                <a:latin typeface="メイリオ" panose="020B0604030504040204" pitchFamily="50" charset="-128"/>
                <a:ea typeface="メイリオ" panose="020B0604030504040204" pitchFamily="50" charset="-128"/>
                <a:sym typeface="Arial"/>
              </a:rPr>
              <a:t>費用体系（導入費）</a:t>
            </a:r>
            <a:endParaRPr sz="2400" b="0" i="0" u="none" strike="noStrike" cap="none" dirty="0">
              <a:solidFill>
                <a:srgbClr val="FF0000"/>
              </a:solidFill>
              <a:latin typeface="メイリオ" panose="020B0604030504040204" pitchFamily="50" charset="-128"/>
              <a:ea typeface="メイリオ" panose="020B0604030504040204" pitchFamily="50" charset="-128"/>
              <a:sym typeface="Arial"/>
            </a:endParaRPr>
          </a:p>
        </p:txBody>
      </p:sp>
      <p:graphicFrame>
        <p:nvGraphicFramePr>
          <p:cNvPr id="6" name="表 5">
            <a:extLst>
              <a:ext uri="{FF2B5EF4-FFF2-40B4-BE49-F238E27FC236}">
                <a16:creationId xmlns:a16="http://schemas.microsoft.com/office/drawing/2014/main" id="{153B6C81-1BFC-E250-5E05-EB2086966DBD}"/>
              </a:ext>
            </a:extLst>
          </p:cNvPr>
          <p:cNvGraphicFramePr>
            <a:graphicFrameLocks noGrp="1"/>
          </p:cNvGraphicFramePr>
          <p:nvPr>
            <p:extLst>
              <p:ext uri="{D42A27DB-BD31-4B8C-83A1-F6EECF244321}">
                <p14:modId xmlns:p14="http://schemas.microsoft.com/office/powerpoint/2010/main" val="2408821937"/>
              </p:ext>
            </p:extLst>
          </p:nvPr>
        </p:nvGraphicFramePr>
        <p:xfrm>
          <a:off x="430212" y="995708"/>
          <a:ext cx="11331576" cy="5278268"/>
        </p:xfrm>
        <a:graphic>
          <a:graphicData uri="http://schemas.openxmlformats.org/drawingml/2006/table">
            <a:tbl>
              <a:tblPr firstRow="1" bandRow="1">
                <a:tableStyleId>{5C22544A-7EE6-4342-B048-85BDC9FD1C3A}</a:tableStyleId>
              </a:tblPr>
              <a:tblGrid>
                <a:gridCol w="844551">
                  <a:extLst>
                    <a:ext uri="{9D8B030D-6E8A-4147-A177-3AD203B41FA5}">
                      <a16:colId xmlns:a16="http://schemas.microsoft.com/office/drawing/2014/main" val="1261016168"/>
                    </a:ext>
                  </a:extLst>
                </a:gridCol>
                <a:gridCol w="2935287">
                  <a:extLst>
                    <a:ext uri="{9D8B030D-6E8A-4147-A177-3AD203B41FA5}">
                      <a16:colId xmlns:a16="http://schemas.microsoft.com/office/drawing/2014/main" val="1617269589"/>
                    </a:ext>
                  </a:extLst>
                </a:gridCol>
                <a:gridCol w="3854958">
                  <a:extLst>
                    <a:ext uri="{9D8B030D-6E8A-4147-A177-3AD203B41FA5}">
                      <a16:colId xmlns:a16="http://schemas.microsoft.com/office/drawing/2014/main" val="672836942"/>
                    </a:ext>
                  </a:extLst>
                </a:gridCol>
                <a:gridCol w="3696780">
                  <a:extLst>
                    <a:ext uri="{9D8B030D-6E8A-4147-A177-3AD203B41FA5}">
                      <a16:colId xmlns:a16="http://schemas.microsoft.com/office/drawing/2014/main" val="1933114357"/>
                    </a:ext>
                  </a:extLst>
                </a:gridCol>
              </a:tblGrid>
              <a:tr h="316268">
                <a:tc>
                  <a:txBody>
                    <a:bodyPr/>
                    <a:lstStyle/>
                    <a:p>
                      <a:endParaRPr kumimoji="1" lang="ja-JP" altLang="en-US" dirty="0">
                        <a:latin typeface="メイリオ" panose="020B0604030504040204" pitchFamily="50" charset="-128"/>
                        <a:ea typeface="メイリオ" panose="020B0604030504040204" pitchFamily="50" charset="-128"/>
                      </a:endParaRPr>
                    </a:p>
                  </a:txBody>
                  <a:tcPr/>
                </a:tc>
                <a:tc>
                  <a:txBody>
                    <a:bodyPr/>
                    <a:lstStyle/>
                    <a:p>
                      <a:r>
                        <a:rPr kumimoji="1" lang="ja-JP" altLang="en-US" dirty="0">
                          <a:latin typeface="メイリオ" panose="020B0604030504040204" pitchFamily="50" charset="-128"/>
                          <a:ea typeface="メイリオ" panose="020B0604030504040204" pitchFamily="50" charset="-128"/>
                        </a:rPr>
                        <a:t>ベーシックサポート</a:t>
                      </a:r>
                    </a:p>
                  </a:txBody>
                  <a:tcPr/>
                </a:tc>
                <a:tc>
                  <a:txBody>
                    <a:bodyPr/>
                    <a:lstStyle/>
                    <a:p>
                      <a:r>
                        <a:rPr kumimoji="1" lang="ja-JP" altLang="en-US" dirty="0">
                          <a:latin typeface="メイリオ" panose="020B0604030504040204" pitchFamily="50" charset="-128"/>
                          <a:ea typeface="メイリオ" panose="020B0604030504040204" pitchFamily="50" charset="-128"/>
                        </a:rPr>
                        <a:t>プレミアムサポート</a:t>
                      </a:r>
                    </a:p>
                  </a:txBody>
                  <a:tcPr/>
                </a:tc>
                <a:tc>
                  <a:txBody>
                    <a:bodyPr/>
                    <a:lstStyle/>
                    <a:p>
                      <a:r>
                        <a:rPr kumimoji="1" lang="ja-JP" altLang="en-US" dirty="0">
                          <a:latin typeface="メイリオ" panose="020B0604030504040204" pitchFamily="50" charset="-128"/>
                          <a:ea typeface="メイリオ" panose="020B0604030504040204" pitchFamily="50" charset="-128"/>
                        </a:rPr>
                        <a:t>サポートパック</a:t>
                      </a:r>
                    </a:p>
                  </a:txBody>
                  <a:tcPr/>
                </a:tc>
                <a:extLst>
                  <a:ext uri="{0D108BD9-81ED-4DB2-BD59-A6C34878D82A}">
                    <a16:rowId xmlns:a16="http://schemas.microsoft.com/office/drawing/2014/main" val="4044919823"/>
                  </a:ext>
                </a:extLst>
              </a:tr>
              <a:tr h="882698">
                <a:tc>
                  <a:txBody>
                    <a:bodyPr/>
                    <a:lstStyle/>
                    <a:p>
                      <a:r>
                        <a:rPr kumimoji="1" lang="ja-JP" altLang="en-US" dirty="0">
                          <a:latin typeface="メイリオ" panose="020B0604030504040204" pitchFamily="50" charset="-128"/>
                          <a:ea typeface="メイリオ" panose="020B0604030504040204" pitchFamily="50" charset="-128"/>
                        </a:rPr>
                        <a:t>概要</a:t>
                      </a:r>
                    </a:p>
                  </a:txBody>
                  <a:tcPr/>
                </a:tc>
                <a:tc>
                  <a:txBody>
                    <a:bodyPr/>
                    <a:lstStyle/>
                    <a:p>
                      <a:r>
                        <a:rPr kumimoji="1" lang="en-US" altLang="ja-JP" dirty="0" err="1">
                          <a:latin typeface="メイリオ" panose="020B0604030504040204" pitchFamily="50" charset="-128"/>
                          <a:ea typeface="メイリオ" panose="020B0604030504040204" pitchFamily="50" charset="-128"/>
                        </a:rPr>
                        <a:t>SolutionDesk</a:t>
                      </a:r>
                      <a:r>
                        <a:rPr kumimoji="1" lang="ja-JP" altLang="en-US" dirty="0">
                          <a:latin typeface="メイリオ" panose="020B0604030504040204" pitchFamily="50" charset="-128"/>
                          <a:ea typeface="メイリオ" panose="020B0604030504040204" pitchFamily="50" charset="-128"/>
                        </a:rPr>
                        <a:t>仕様に基づく使い方や不具合問合せへ対応をします。</a:t>
                      </a:r>
                    </a:p>
                  </a:txBody>
                  <a:tcPr/>
                </a:tc>
                <a:tc>
                  <a:txBody>
                    <a:bodyPr/>
                    <a:lstStyle/>
                    <a:p>
                      <a:r>
                        <a:rPr kumimoji="1" lang="en-US" altLang="ja-JP" dirty="0" err="1">
                          <a:latin typeface="メイリオ" panose="020B0604030504040204" pitchFamily="50" charset="-128"/>
                          <a:ea typeface="メイリオ" panose="020B0604030504040204" pitchFamily="50" charset="-128"/>
                        </a:rPr>
                        <a:t>SolutionDesk</a:t>
                      </a:r>
                      <a:r>
                        <a:rPr kumimoji="1" lang="ja-JP" altLang="en-US" dirty="0">
                          <a:latin typeface="メイリオ" panose="020B0604030504040204" pitchFamily="50" charset="-128"/>
                          <a:ea typeface="メイリオ" panose="020B0604030504040204" pitchFamily="50" charset="-128"/>
                        </a:rPr>
                        <a:t>仕様にとどまらず、業務やビジネス課題を踏まえた使用法のアドバイスも行います。</a:t>
                      </a:r>
                    </a:p>
                  </a:txBody>
                  <a:tcPr/>
                </a:tc>
                <a:tc>
                  <a:txBody>
                    <a:bodyPr/>
                    <a:lstStyle/>
                    <a:p>
                      <a:r>
                        <a:rPr lang="ja-JP" altLang="en-US"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プレミアムサポートの契約を前提として、スポットにてコンサルタントあるいはサポートエンジニアが担当し技術支援や運用代行を承ります。</a:t>
                      </a:r>
                    </a:p>
                  </a:txBody>
                  <a:tcPr/>
                </a:tc>
                <a:extLst>
                  <a:ext uri="{0D108BD9-81ED-4DB2-BD59-A6C34878D82A}">
                    <a16:rowId xmlns:a16="http://schemas.microsoft.com/office/drawing/2014/main" val="2511286972"/>
                  </a:ext>
                </a:extLst>
              </a:tr>
              <a:tr h="360000">
                <a:tc>
                  <a:txBody>
                    <a:bodyPr/>
                    <a:lstStyle/>
                    <a:p>
                      <a:r>
                        <a:rPr kumimoji="1" lang="ja-JP" altLang="en-US" dirty="0">
                          <a:latin typeface="メイリオ" panose="020B0604030504040204" pitchFamily="50" charset="-128"/>
                          <a:ea typeface="メイリオ" panose="020B0604030504040204" pitchFamily="50" charset="-128"/>
                        </a:rPr>
                        <a:t>料金</a:t>
                      </a:r>
                    </a:p>
                  </a:txBody>
                  <a:tcPr/>
                </a:tc>
                <a:tc>
                  <a:txBody>
                    <a:bodyPr/>
                    <a:lstStyle/>
                    <a:p>
                      <a:r>
                        <a:rPr kumimoji="1" lang="en-US" altLang="ja-JP" dirty="0">
                          <a:latin typeface="メイリオ" panose="020B0604030504040204" pitchFamily="50" charset="-128"/>
                          <a:ea typeface="メイリオ" panose="020B0604030504040204" pitchFamily="50" charset="-128"/>
                        </a:rPr>
                        <a:t>0</a:t>
                      </a:r>
                      <a:r>
                        <a:rPr kumimoji="1" lang="ja-JP" altLang="en-US" dirty="0">
                          <a:latin typeface="メイリオ" panose="020B0604030504040204" pitchFamily="50" charset="-128"/>
                          <a:ea typeface="メイリオ" panose="020B0604030504040204" pitchFamily="50" charset="-128"/>
                        </a:rPr>
                        <a:t>円</a:t>
                      </a:r>
                    </a:p>
                  </a:txBody>
                  <a:tcPr/>
                </a:tc>
                <a:tc>
                  <a:txBody>
                    <a:bodyPr/>
                    <a:lstStyle/>
                    <a:p>
                      <a:r>
                        <a:rPr lang="en-US" altLang="ja-JP"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50,000</a:t>
                      </a:r>
                      <a:r>
                        <a:rPr lang="ja-JP" altLang="ja-JP"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円/月</a:t>
                      </a:r>
                      <a:endParaRPr kumimoji="1" lang="ja-JP" altLang="en-US" dirty="0">
                        <a:latin typeface="メイリオ" panose="020B0604030504040204" pitchFamily="50" charset="-128"/>
                        <a:ea typeface="メイリオ" panose="020B0604030504040204" pitchFamily="50" charset="-128"/>
                      </a:endParaRPr>
                    </a:p>
                  </a:txBody>
                  <a:tcPr/>
                </a:tc>
                <a:tc>
                  <a:txBody>
                    <a:bodyPr/>
                    <a:lstStyle/>
                    <a:p>
                      <a:r>
                        <a:rPr lang="en-US" altLang="ja-JP"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300,000</a:t>
                      </a:r>
                      <a:r>
                        <a:rPr lang="ja-JP" altLang="ja-JP"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円/</a:t>
                      </a:r>
                      <a:r>
                        <a:rPr lang="en-US" altLang="ja-JP"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20</a:t>
                      </a:r>
                      <a:r>
                        <a:rPr lang="ja-JP" altLang="en-US"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時間</a:t>
                      </a:r>
                      <a:endParaRPr kumimoji="1" lang="ja-JP" altLang="en-US" dirty="0">
                        <a:latin typeface="メイリオ" panose="020B0604030504040204" pitchFamily="50" charset="-128"/>
                        <a:ea typeface="メイリオ" panose="020B0604030504040204" pitchFamily="50" charset="-128"/>
                      </a:endParaRPr>
                    </a:p>
                  </a:txBody>
                  <a:tcPr/>
                </a:tc>
                <a:extLst>
                  <a:ext uri="{0D108BD9-81ED-4DB2-BD59-A6C34878D82A}">
                    <a16:rowId xmlns:a16="http://schemas.microsoft.com/office/drawing/2014/main" val="27133121"/>
                  </a:ext>
                </a:extLst>
              </a:tr>
              <a:tr h="2676567">
                <a:tc>
                  <a:txBody>
                    <a:bodyPr/>
                    <a:lstStyle/>
                    <a:p>
                      <a:r>
                        <a:rPr kumimoji="1" lang="ja-JP" altLang="en-US" dirty="0">
                          <a:latin typeface="メイリオ" panose="020B0604030504040204" pitchFamily="50" charset="-128"/>
                          <a:ea typeface="メイリオ" panose="020B0604030504040204" pitchFamily="50" charset="-128"/>
                        </a:rPr>
                        <a:t>詳細</a:t>
                      </a:r>
                    </a:p>
                  </a:txBody>
                  <a:tcPr/>
                </a:tc>
                <a:tc>
                  <a:txBody>
                    <a:bodyPr/>
                    <a:lstStyle/>
                    <a:p>
                      <a:r>
                        <a:rPr lang="ja-JP" altLang="en-US"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利用契約に含まれる基本サポート。</a:t>
                      </a:r>
                    </a:p>
                    <a:p>
                      <a:r>
                        <a:rPr lang="en-US" altLang="ja-JP" sz="1400" b="0" i="0" u="none" strike="noStrike" cap="none" dirty="0" err="1">
                          <a:solidFill>
                            <a:srgbClr val="000000"/>
                          </a:solidFill>
                          <a:latin typeface="メイリオ" panose="020B0604030504040204" pitchFamily="50" charset="-128"/>
                          <a:ea typeface="メイリオ" panose="020B0604030504040204" pitchFamily="50" charset="-128"/>
                          <a:cs typeface="Arial"/>
                          <a:sym typeface="Arial"/>
                        </a:rPr>
                        <a:t>SolutionDesk</a:t>
                      </a:r>
                      <a:r>
                        <a:rPr lang="ja-JP" altLang="en-US"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の問合せ機能を用いてナレッジ参照いただきまた問合せにお答えします。</a:t>
                      </a:r>
                    </a:p>
                  </a:txBody>
                  <a:tcPr/>
                </a:tc>
                <a:tc>
                  <a:txBody>
                    <a:bodyPr/>
                    <a:lstStyle/>
                    <a:p>
                      <a:r>
                        <a:rPr lang="ja-JP" altLang="en-US"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ベーシックサポートに加えて、電話やオンラインミーティングなどリアルタイムおよび対面でのサポートも可能です。</a:t>
                      </a:r>
                    </a:p>
                  </a:txBody>
                  <a:tcPr/>
                </a:tc>
                <a:tc>
                  <a:txBody>
                    <a:bodyPr/>
                    <a:lstStyle/>
                    <a:p>
                      <a:r>
                        <a:rPr lang="ja-JP" altLang="en-US"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本サポートパックでは想定する技術支援例は以下のようなものがあります。</a:t>
                      </a:r>
                    </a:p>
                    <a:p>
                      <a:r>
                        <a:rPr lang="ja-JP" altLang="en-US"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・お客様サイトでのレクチャー会や相談会の開催</a:t>
                      </a:r>
                    </a:p>
                    <a:p>
                      <a:r>
                        <a:rPr lang="ja-JP" altLang="en-US"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・業務へ組込むための運用ストーリーづくり</a:t>
                      </a:r>
                    </a:p>
                    <a:p>
                      <a:r>
                        <a:rPr lang="ja-JP" altLang="en-US"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・ナレッジのフォマットやタグ、</a:t>
                      </a:r>
                      <a:r>
                        <a:rPr lang="en-US" altLang="ja-JP"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AI</a:t>
                      </a:r>
                      <a:r>
                        <a:rPr lang="ja-JP" altLang="en-US"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用プロンプトの設計と設定</a:t>
                      </a:r>
                    </a:p>
                    <a:p>
                      <a:r>
                        <a:rPr lang="ja-JP" altLang="en-US"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・一括データー投入や他システムからのデーター移行</a:t>
                      </a:r>
                    </a:p>
                    <a:p>
                      <a:r>
                        <a:rPr lang="ja-JP" altLang="en-US"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・サービスインに必要なあらゆる準備</a:t>
                      </a:r>
                    </a:p>
                    <a:p>
                      <a:r>
                        <a:rPr lang="ja-JP" altLang="en-US"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a:t>
                      </a:r>
                      <a:r>
                        <a:rPr lang="en-US" altLang="ja-JP"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ID</a:t>
                      </a:r>
                      <a:r>
                        <a:rPr lang="ja-JP" altLang="en-US"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登録や各種フォーマットやナレッジの管理などシステム運用代行</a:t>
                      </a:r>
                      <a:endParaRPr lang="en-US" altLang="ja-JP"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endParaRPr>
                    </a:p>
                  </a:txBody>
                  <a:tcPr/>
                </a:tc>
                <a:extLst>
                  <a:ext uri="{0D108BD9-81ED-4DB2-BD59-A6C34878D82A}">
                    <a16:rowId xmlns:a16="http://schemas.microsoft.com/office/drawing/2014/main" val="1967541596"/>
                  </a:ext>
                </a:extLst>
              </a:tr>
              <a:tr h="792000">
                <a:tc>
                  <a:txBody>
                    <a:bodyPr/>
                    <a:lstStyle/>
                    <a:p>
                      <a:r>
                        <a:rPr kumimoji="1" lang="ja-JP" altLang="en-US" dirty="0">
                          <a:latin typeface="メイリオ" panose="020B0604030504040204" pitchFamily="50" charset="-128"/>
                          <a:ea typeface="メイリオ" panose="020B0604030504040204" pitchFamily="50" charset="-128"/>
                        </a:rPr>
                        <a:t>補足</a:t>
                      </a:r>
                    </a:p>
                  </a:txBody>
                  <a:tcPr/>
                </a:tc>
                <a:tc>
                  <a:txBody>
                    <a:bodyPr/>
                    <a:lstStyle/>
                    <a:p>
                      <a:endParaRPr lang="ja-JP" altLang="en-US"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endParaRP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ja-JP" altLang="en-US"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オプションとしてユーザー</a:t>
                      </a:r>
                      <a:r>
                        <a:rPr lang="en-US" altLang="ja-JP"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ID</a:t>
                      </a:r>
                      <a:r>
                        <a:rPr lang="ja-JP" altLang="en-US"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や基本料金と期間を合わせた年単位の契約となります。</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ja-JP" altLang="en-US"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現地訪問や実作業を伴う時間単位での技術サポートを</a:t>
                      </a:r>
                      <a:r>
                        <a:rPr lang="en-US" altLang="ja-JP"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20</a:t>
                      </a:r>
                      <a:r>
                        <a:rPr lang="ja-JP" altLang="en-US"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時間単位で必要な工数分事前に購入いただきます。</a:t>
                      </a:r>
                    </a:p>
                  </a:txBody>
                  <a:tcPr/>
                </a:tc>
                <a:extLst>
                  <a:ext uri="{0D108BD9-81ED-4DB2-BD59-A6C34878D82A}">
                    <a16:rowId xmlns:a16="http://schemas.microsoft.com/office/drawing/2014/main" val="4102728427"/>
                  </a:ext>
                </a:extLst>
              </a:tr>
            </a:tbl>
          </a:graphicData>
        </a:graphic>
      </p:graphicFrame>
    </p:spTree>
    <p:extLst>
      <p:ext uri="{BB962C8B-B14F-4D97-AF65-F5344CB8AC3E}">
        <p14:creationId xmlns:p14="http://schemas.microsoft.com/office/powerpoint/2010/main" val="901038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79">
          <a:extLst>
            <a:ext uri="{FF2B5EF4-FFF2-40B4-BE49-F238E27FC236}">
              <a16:creationId xmlns:a16="http://schemas.microsoft.com/office/drawing/2014/main" id="{28AD7DD8-A76E-C54C-CB44-F43C9B366286}"/>
            </a:ext>
          </a:extLst>
        </p:cNvPr>
        <p:cNvGrpSpPr/>
        <p:nvPr/>
      </p:nvGrpSpPr>
      <p:grpSpPr>
        <a:xfrm>
          <a:off x="0" y="0"/>
          <a:ext cx="0" cy="0"/>
          <a:chOff x="0" y="0"/>
          <a:chExt cx="0" cy="0"/>
        </a:xfrm>
      </p:grpSpPr>
      <p:sp>
        <p:nvSpPr>
          <p:cNvPr id="180" name="Google Shape;180;p24">
            <a:extLst>
              <a:ext uri="{FF2B5EF4-FFF2-40B4-BE49-F238E27FC236}">
                <a16:creationId xmlns:a16="http://schemas.microsoft.com/office/drawing/2014/main" id="{152620B2-6487-EC3C-2EE8-9AD61D9017D9}"/>
              </a:ext>
            </a:extLst>
          </p:cNvPr>
          <p:cNvSpPr txBox="1">
            <a:spLocks noGrp="1"/>
          </p:cNvSpPr>
          <p:nvPr>
            <p:ph type="sldNum" idx="12"/>
          </p:nvPr>
        </p:nvSpPr>
        <p:spPr>
          <a:xfrm>
            <a:off x="9308869" y="6491818"/>
            <a:ext cx="27432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US" altLang="ja-JP">
                <a:latin typeface="メイリオ" panose="020B0604030504040204" pitchFamily="50" charset="-128"/>
                <a:ea typeface="メイリオ" panose="020B0604030504040204" pitchFamily="50" charset="-128"/>
              </a:rPr>
              <a:t>4</a:t>
            </a:fld>
            <a:endParaRPr>
              <a:latin typeface="メイリオ" panose="020B0604030504040204" pitchFamily="50" charset="-128"/>
              <a:ea typeface="メイリオ" panose="020B0604030504040204" pitchFamily="50" charset="-128"/>
            </a:endParaRPr>
          </a:p>
        </p:txBody>
      </p:sp>
      <p:sp>
        <p:nvSpPr>
          <p:cNvPr id="181" name="Google Shape;181;p24">
            <a:extLst>
              <a:ext uri="{FF2B5EF4-FFF2-40B4-BE49-F238E27FC236}">
                <a16:creationId xmlns:a16="http://schemas.microsoft.com/office/drawing/2014/main" id="{5F81154C-858B-93DE-13FF-014956A7F73F}"/>
              </a:ext>
            </a:extLst>
          </p:cNvPr>
          <p:cNvSpPr txBox="1"/>
          <p:nvPr/>
        </p:nvSpPr>
        <p:spPr>
          <a:xfrm>
            <a:off x="121913" y="187333"/>
            <a:ext cx="11027700" cy="4617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altLang="en-US" sz="2400" b="0" i="0" u="none" strike="noStrike" cap="none" dirty="0">
                <a:solidFill>
                  <a:schemeClr val="dk1"/>
                </a:solidFill>
                <a:latin typeface="メイリオ" panose="020B0604030504040204" pitchFamily="50" charset="-128"/>
                <a:ea typeface="メイリオ" panose="020B0604030504040204" pitchFamily="50" charset="-128"/>
                <a:sym typeface="Arial"/>
              </a:rPr>
              <a:t>個人顧客のヘルプデスク対応（コールセンター</a:t>
            </a:r>
            <a:r>
              <a:rPr lang="en-US" altLang="ja-JP" sz="2400" b="0" i="0" u="none" strike="noStrike" cap="none" dirty="0">
                <a:solidFill>
                  <a:schemeClr val="dk1"/>
                </a:solidFill>
                <a:latin typeface="メイリオ" panose="020B0604030504040204" pitchFamily="50" charset="-128"/>
                <a:ea typeface="メイリオ" panose="020B0604030504040204" pitchFamily="50" charset="-128"/>
                <a:sym typeface="Arial"/>
              </a:rPr>
              <a:t>/</a:t>
            </a:r>
            <a:r>
              <a:rPr lang="ja-JP" altLang="en-US" sz="2400" b="0" i="0" u="none" strike="noStrike" cap="none" dirty="0">
                <a:solidFill>
                  <a:schemeClr val="dk1"/>
                </a:solidFill>
                <a:latin typeface="メイリオ" panose="020B0604030504040204" pitchFamily="50" charset="-128"/>
                <a:ea typeface="メイリオ" panose="020B0604030504040204" pitchFamily="50" charset="-128"/>
                <a:sym typeface="Arial"/>
              </a:rPr>
              <a:t>お客様相談室）</a:t>
            </a:r>
            <a:endParaRPr sz="2400" b="0" i="0" u="none" strike="noStrike" cap="none" dirty="0">
              <a:solidFill>
                <a:srgbClr val="FF0000"/>
              </a:solidFill>
              <a:latin typeface="メイリオ" panose="020B0604030504040204" pitchFamily="50" charset="-128"/>
              <a:ea typeface="メイリオ" panose="020B0604030504040204" pitchFamily="50" charset="-128"/>
              <a:sym typeface="Arial"/>
            </a:endParaRPr>
          </a:p>
        </p:txBody>
      </p:sp>
      <p:sp>
        <p:nvSpPr>
          <p:cNvPr id="2" name="Google Shape;660;p51">
            <a:extLst>
              <a:ext uri="{FF2B5EF4-FFF2-40B4-BE49-F238E27FC236}">
                <a16:creationId xmlns:a16="http://schemas.microsoft.com/office/drawing/2014/main" id="{590910AD-6A66-7A0D-C4A5-3FCA4D3D6DAC}"/>
              </a:ext>
            </a:extLst>
          </p:cNvPr>
          <p:cNvSpPr/>
          <p:nvPr/>
        </p:nvSpPr>
        <p:spPr>
          <a:xfrm>
            <a:off x="3584805" y="1253021"/>
            <a:ext cx="2951466" cy="3000812"/>
          </a:xfrm>
          <a:prstGeom prst="roundRect">
            <a:avLst>
              <a:gd name="adj" fmla="val 16667"/>
            </a:avLst>
          </a:prstGeom>
          <a:solidFill>
            <a:srgbClr val="BED7E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050" b="0" i="0" u="none" strike="noStrike" cap="none">
              <a:solidFill>
                <a:schemeClr val="lt1"/>
              </a:solidFill>
              <a:latin typeface="メイリオ" panose="020B0604030504040204" pitchFamily="50" charset="-128"/>
              <a:ea typeface="メイリオ" panose="020B0604030504040204" pitchFamily="50" charset="-128"/>
              <a:cs typeface="Meiryo"/>
              <a:sym typeface="Meiryo"/>
            </a:endParaRPr>
          </a:p>
        </p:txBody>
      </p:sp>
      <p:sp>
        <p:nvSpPr>
          <p:cNvPr id="3" name="Google Shape;677;p51">
            <a:extLst>
              <a:ext uri="{FF2B5EF4-FFF2-40B4-BE49-F238E27FC236}">
                <a16:creationId xmlns:a16="http://schemas.microsoft.com/office/drawing/2014/main" id="{A3BB599A-2468-1B8F-F60D-08473D928203}"/>
              </a:ext>
            </a:extLst>
          </p:cNvPr>
          <p:cNvSpPr txBox="1"/>
          <p:nvPr/>
        </p:nvSpPr>
        <p:spPr>
          <a:xfrm>
            <a:off x="3715558" y="1336292"/>
            <a:ext cx="3265049" cy="36929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altLang="en-US" sz="1800" b="1" dirty="0">
                <a:latin typeface="メイリオ" panose="020B0604030504040204" pitchFamily="50" charset="-128"/>
                <a:ea typeface="メイリオ" panose="020B0604030504040204" pitchFamily="50" charset="-128"/>
                <a:sym typeface="Meiryo"/>
              </a:rPr>
              <a:t>オペレーター</a:t>
            </a:r>
            <a:endParaRPr sz="3600" dirty="0">
              <a:latin typeface="メイリオ" panose="020B0604030504040204" pitchFamily="50" charset="-128"/>
              <a:ea typeface="メイリオ" panose="020B0604030504040204" pitchFamily="50" charset="-128"/>
            </a:endParaRPr>
          </a:p>
        </p:txBody>
      </p:sp>
      <p:pic>
        <p:nvPicPr>
          <p:cNvPr id="4" name="Google Shape;678;p51" descr="図形&#10;&#10;低い精度で自動的に生成された説明">
            <a:extLst>
              <a:ext uri="{FF2B5EF4-FFF2-40B4-BE49-F238E27FC236}">
                <a16:creationId xmlns:a16="http://schemas.microsoft.com/office/drawing/2014/main" id="{D1C34657-1E40-CB41-AED0-4BC37F6EF998}"/>
              </a:ext>
            </a:extLst>
          </p:cNvPr>
          <p:cNvPicPr preferRelativeResize="0"/>
          <p:nvPr/>
        </p:nvPicPr>
        <p:blipFill rotWithShape="1">
          <a:blip r:embed="rId3">
            <a:alphaModFix/>
          </a:blip>
          <a:srcRect/>
          <a:stretch/>
        </p:blipFill>
        <p:spPr>
          <a:xfrm>
            <a:off x="3963347" y="2405422"/>
            <a:ext cx="933349" cy="933349"/>
          </a:xfrm>
          <a:prstGeom prst="rect">
            <a:avLst/>
          </a:prstGeom>
          <a:noFill/>
          <a:ln>
            <a:noFill/>
          </a:ln>
        </p:spPr>
      </p:pic>
      <p:sp>
        <p:nvSpPr>
          <p:cNvPr id="5" name="Google Shape;680;p51">
            <a:extLst>
              <a:ext uri="{FF2B5EF4-FFF2-40B4-BE49-F238E27FC236}">
                <a16:creationId xmlns:a16="http://schemas.microsoft.com/office/drawing/2014/main" id="{5FD75ED1-F414-4A63-30EB-15387E231A9A}"/>
              </a:ext>
            </a:extLst>
          </p:cNvPr>
          <p:cNvSpPr/>
          <p:nvPr/>
        </p:nvSpPr>
        <p:spPr>
          <a:xfrm>
            <a:off x="3851845" y="1930640"/>
            <a:ext cx="1156351" cy="384012"/>
          </a:xfrm>
          <a:prstGeom prst="roundRect">
            <a:avLst>
              <a:gd name="adj" fmla="val 16667"/>
            </a:avLst>
          </a:prstGeom>
          <a:solidFill>
            <a:schemeClr val="bg1">
              <a:lumMod val="95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ja-JP" b="1" i="0" u="none" strike="noStrike" cap="none" dirty="0">
                <a:solidFill>
                  <a:schemeClr val="tx1"/>
                </a:solidFill>
                <a:latin typeface="メイリオ" panose="020B0604030504040204" pitchFamily="50" charset="-128"/>
                <a:ea typeface="メイリオ" panose="020B0604030504040204" pitchFamily="50" charset="-128"/>
                <a:cs typeface="Meiryo"/>
                <a:sym typeface="Meiryo"/>
              </a:rPr>
              <a:t>ユーザー</a:t>
            </a:r>
            <a:endParaRPr sz="3600" b="1" dirty="0">
              <a:solidFill>
                <a:schemeClr val="tx1"/>
              </a:solidFill>
              <a:latin typeface="メイリオ" panose="020B0604030504040204" pitchFamily="50" charset="-128"/>
              <a:ea typeface="メイリオ" panose="020B0604030504040204" pitchFamily="50" charset="-128"/>
            </a:endParaRPr>
          </a:p>
        </p:txBody>
      </p:sp>
      <p:sp>
        <p:nvSpPr>
          <p:cNvPr id="6" name="Google Shape;682;p51">
            <a:extLst>
              <a:ext uri="{FF2B5EF4-FFF2-40B4-BE49-F238E27FC236}">
                <a16:creationId xmlns:a16="http://schemas.microsoft.com/office/drawing/2014/main" id="{325DD792-1572-1EDF-485F-A2643E7C374C}"/>
              </a:ext>
            </a:extLst>
          </p:cNvPr>
          <p:cNvSpPr/>
          <p:nvPr/>
        </p:nvSpPr>
        <p:spPr>
          <a:xfrm>
            <a:off x="3243942" y="1038391"/>
            <a:ext cx="8285975" cy="4306496"/>
          </a:xfrm>
          <a:prstGeom prst="roundRect">
            <a:avLst>
              <a:gd name="adj" fmla="val 7923"/>
            </a:avLst>
          </a:prstGeom>
          <a:noFill/>
          <a:ln w="57150" cap="flat" cmpd="sng">
            <a:solidFill>
              <a:srgbClr val="D8D8D8"/>
            </a:solidFill>
            <a:prstDash val="solid"/>
            <a:round/>
            <a:headEnd type="none" w="sm" len="sm"/>
            <a:tailEnd type="none" w="sm" len="sm"/>
          </a:ln>
        </p:spPr>
        <p:txBody>
          <a:bodyPr spcFirstLastPara="1" wrap="square" lIns="90000" tIns="46800" rIns="90000" bIns="46800" anchor="ctr" anchorCtr="0">
            <a:noAutofit/>
          </a:bodyPr>
          <a:lstStyle/>
          <a:p>
            <a:pPr marL="0" marR="0" lvl="0" indent="0" algn="ctr" rtl="0">
              <a:lnSpc>
                <a:spcPct val="100000"/>
              </a:lnSpc>
              <a:spcBef>
                <a:spcPts val="0"/>
              </a:spcBef>
              <a:spcAft>
                <a:spcPts val="0"/>
              </a:spcAft>
              <a:buClr>
                <a:srgbClr val="000000"/>
              </a:buClr>
              <a:buSzPts val="900"/>
              <a:buFont typeface="Arial"/>
              <a:buNone/>
            </a:pPr>
            <a:endParaRPr sz="900" b="0" i="0" u="none" strike="noStrike" cap="none">
              <a:solidFill>
                <a:srgbClr val="000000"/>
              </a:solidFill>
              <a:latin typeface="メイリオ" panose="020B0604030504040204" pitchFamily="50" charset="-128"/>
              <a:ea typeface="メイリオ" panose="020B0604030504040204" pitchFamily="50" charset="-128"/>
              <a:sym typeface="Arial"/>
            </a:endParaRPr>
          </a:p>
        </p:txBody>
      </p:sp>
      <p:pic>
        <p:nvPicPr>
          <p:cNvPr id="7" name="Google Shape;678;p51" descr="図形&#10;&#10;低い精度で自動的に生成された説明">
            <a:extLst>
              <a:ext uri="{FF2B5EF4-FFF2-40B4-BE49-F238E27FC236}">
                <a16:creationId xmlns:a16="http://schemas.microsoft.com/office/drawing/2014/main" id="{E2A499BD-400B-06FE-1D07-8F1CDECFEC91}"/>
              </a:ext>
            </a:extLst>
          </p:cNvPr>
          <p:cNvPicPr preferRelativeResize="0"/>
          <p:nvPr/>
        </p:nvPicPr>
        <p:blipFill rotWithShape="1">
          <a:blip r:embed="rId3">
            <a:alphaModFix/>
          </a:blip>
          <a:srcRect/>
          <a:stretch/>
        </p:blipFill>
        <p:spPr>
          <a:xfrm>
            <a:off x="5208344" y="2842350"/>
            <a:ext cx="933349" cy="933349"/>
          </a:xfrm>
          <a:prstGeom prst="rect">
            <a:avLst/>
          </a:prstGeom>
          <a:noFill/>
          <a:ln>
            <a:noFill/>
          </a:ln>
        </p:spPr>
      </p:pic>
      <p:sp>
        <p:nvSpPr>
          <p:cNvPr id="8" name="Google Shape;680;p51">
            <a:extLst>
              <a:ext uri="{FF2B5EF4-FFF2-40B4-BE49-F238E27FC236}">
                <a16:creationId xmlns:a16="http://schemas.microsoft.com/office/drawing/2014/main" id="{CC33D6B8-2AFC-6484-02E0-ACDFF72C8CEE}"/>
              </a:ext>
            </a:extLst>
          </p:cNvPr>
          <p:cNvSpPr/>
          <p:nvPr/>
        </p:nvSpPr>
        <p:spPr>
          <a:xfrm>
            <a:off x="5138308" y="2405422"/>
            <a:ext cx="1156351" cy="384012"/>
          </a:xfrm>
          <a:prstGeom prst="roundRect">
            <a:avLst>
              <a:gd name="adj" fmla="val 16667"/>
            </a:avLst>
          </a:prstGeom>
          <a:solidFill>
            <a:schemeClr val="bg1">
              <a:lumMod val="95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ja-JP" b="1" i="0" u="none" strike="noStrike" cap="none" dirty="0">
                <a:solidFill>
                  <a:schemeClr val="tx1"/>
                </a:solidFill>
                <a:latin typeface="メイリオ" panose="020B0604030504040204" pitchFamily="50" charset="-128"/>
                <a:ea typeface="メイリオ" panose="020B0604030504040204" pitchFamily="50" charset="-128"/>
                <a:cs typeface="Meiryo"/>
                <a:sym typeface="Meiryo"/>
              </a:rPr>
              <a:t>ユーザー</a:t>
            </a:r>
            <a:endParaRPr sz="3600" b="1" dirty="0">
              <a:solidFill>
                <a:schemeClr val="tx1"/>
              </a:solidFill>
              <a:latin typeface="メイリオ" panose="020B0604030504040204" pitchFamily="50" charset="-128"/>
              <a:ea typeface="メイリオ" panose="020B0604030504040204" pitchFamily="50" charset="-128"/>
            </a:endParaRPr>
          </a:p>
        </p:txBody>
      </p:sp>
      <p:sp>
        <p:nvSpPr>
          <p:cNvPr id="9" name="Google Shape;667;p51">
            <a:extLst>
              <a:ext uri="{FF2B5EF4-FFF2-40B4-BE49-F238E27FC236}">
                <a16:creationId xmlns:a16="http://schemas.microsoft.com/office/drawing/2014/main" id="{C3968608-5870-5EF6-D010-F94D756A048D}"/>
              </a:ext>
            </a:extLst>
          </p:cNvPr>
          <p:cNvSpPr/>
          <p:nvPr/>
        </p:nvSpPr>
        <p:spPr>
          <a:xfrm>
            <a:off x="8281799" y="1253021"/>
            <a:ext cx="2951466" cy="2934835"/>
          </a:xfrm>
          <a:prstGeom prst="roundRect">
            <a:avLst>
              <a:gd name="adj" fmla="val 16667"/>
            </a:avLst>
          </a:prstGeom>
          <a:solidFill>
            <a:srgbClr val="C0F5B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050" b="0" i="0" u="none" strike="noStrike" cap="none">
              <a:solidFill>
                <a:schemeClr val="lt1"/>
              </a:solidFill>
              <a:latin typeface="メイリオ" panose="020B0604030504040204" pitchFamily="50" charset="-128"/>
              <a:ea typeface="メイリオ" panose="020B0604030504040204" pitchFamily="50" charset="-128"/>
              <a:cs typeface="Meiryo"/>
              <a:sym typeface="Meiryo"/>
            </a:endParaRPr>
          </a:p>
        </p:txBody>
      </p:sp>
      <p:sp>
        <p:nvSpPr>
          <p:cNvPr id="10" name="Google Shape;685;p51">
            <a:extLst>
              <a:ext uri="{FF2B5EF4-FFF2-40B4-BE49-F238E27FC236}">
                <a16:creationId xmlns:a16="http://schemas.microsoft.com/office/drawing/2014/main" id="{3BFE6995-42F7-B511-A7BB-BAE59970955A}"/>
              </a:ext>
            </a:extLst>
          </p:cNvPr>
          <p:cNvSpPr txBox="1"/>
          <p:nvPr/>
        </p:nvSpPr>
        <p:spPr>
          <a:xfrm>
            <a:off x="6733668" y="2131495"/>
            <a:ext cx="2139963" cy="40006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sz="2000" b="1" i="0" u="none" strike="noStrike" cap="none" dirty="0">
                <a:solidFill>
                  <a:srgbClr val="000000"/>
                </a:solidFill>
                <a:latin typeface="メイリオ" panose="020B0604030504040204" pitchFamily="50" charset="-128"/>
                <a:ea typeface="メイリオ" panose="020B0604030504040204" pitchFamily="50" charset="-128"/>
                <a:cs typeface="Meiryo"/>
                <a:sym typeface="Meiryo"/>
              </a:rPr>
              <a:t>問い合わせ</a:t>
            </a:r>
            <a:endParaRPr sz="2800" b="1" i="0" u="none" strike="noStrike" cap="none" dirty="0">
              <a:solidFill>
                <a:srgbClr val="000000"/>
              </a:solidFill>
              <a:latin typeface="メイリオ" panose="020B0604030504040204" pitchFamily="50" charset="-128"/>
              <a:ea typeface="メイリオ" panose="020B0604030504040204" pitchFamily="50" charset="-128"/>
              <a:cs typeface="Meiryo"/>
              <a:sym typeface="Meiryo"/>
            </a:endParaRPr>
          </a:p>
        </p:txBody>
      </p:sp>
      <p:sp>
        <p:nvSpPr>
          <p:cNvPr id="11" name="Google Shape;686;p51">
            <a:extLst>
              <a:ext uri="{FF2B5EF4-FFF2-40B4-BE49-F238E27FC236}">
                <a16:creationId xmlns:a16="http://schemas.microsoft.com/office/drawing/2014/main" id="{78DE764A-BB4F-96B4-577D-2028D664746D}"/>
              </a:ext>
            </a:extLst>
          </p:cNvPr>
          <p:cNvSpPr txBox="1"/>
          <p:nvPr/>
        </p:nvSpPr>
        <p:spPr>
          <a:xfrm>
            <a:off x="7108480" y="3122857"/>
            <a:ext cx="1065516" cy="40006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sz="2000" b="1" i="0" u="none" strike="noStrike" cap="none" dirty="0">
                <a:solidFill>
                  <a:srgbClr val="000000"/>
                </a:solidFill>
                <a:latin typeface="メイリオ" panose="020B0604030504040204" pitchFamily="50" charset="-128"/>
                <a:ea typeface="メイリオ" panose="020B0604030504040204" pitchFamily="50" charset="-128"/>
                <a:cs typeface="Meiryo"/>
                <a:sym typeface="Meiryo"/>
              </a:rPr>
              <a:t>回答</a:t>
            </a:r>
            <a:endParaRPr sz="2800" b="1" i="0" u="none" strike="noStrike" cap="none" dirty="0">
              <a:solidFill>
                <a:srgbClr val="000000"/>
              </a:solidFill>
              <a:latin typeface="メイリオ" panose="020B0604030504040204" pitchFamily="50" charset="-128"/>
              <a:ea typeface="メイリオ" panose="020B0604030504040204" pitchFamily="50" charset="-128"/>
              <a:cs typeface="Meiryo"/>
              <a:sym typeface="Meiryo"/>
            </a:endParaRPr>
          </a:p>
        </p:txBody>
      </p:sp>
      <p:sp>
        <p:nvSpPr>
          <p:cNvPr id="12" name="Google Shape;699;p51">
            <a:extLst>
              <a:ext uri="{FF2B5EF4-FFF2-40B4-BE49-F238E27FC236}">
                <a16:creationId xmlns:a16="http://schemas.microsoft.com/office/drawing/2014/main" id="{A31A9405-26CA-6385-21D4-E377F5E58370}"/>
              </a:ext>
            </a:extLst>
          </p:cNvPr>
          <p:cNvSpPr/>
          <p:nvPr/>
        </p:nvSpPr>
        <p:spPr>
          <a:xfrm>
            <a:off x="6583565" y="2576253"/>
            <a:ext cx="1644086" cy="487963"/>
          </a:xfrm>
          <a:prstGeom prst="leftRightArrow">
            <a:avLst>
              <a:gd name="adj1" fmla="val 50000"/>
              <a:gd name="adj2" fmla="val 50000"/>
            </a:avLst>
          </a:prstGeom>
          <a:solidFill>
            <a:schemeClr val="dk1"/>
          </a:solidFill>
          <a:ln w="254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メイリオ" panose="020B0604030504040204" pitchFamily="50" charset="-128"/>
              <a:ea typeface="メイリオ" panose="020B0604030504040204" pitchFamily="50" charset="-128"/>
              <a:sym typeface="Arial"/>
            </a:endParaRPr>
          </a:p>
        </p:txBody>
      </p:sp>
      <p:pic>
        <p:nvPicPr>
          <p:cNvPr id="13" name="Google Shape;692;p51" descr="図形&#10;&#10;低い精度で自動的に生成された説明">
            <a:extLst>
              <a:ext uri="{FF2B5EF4-FFF2-40B4-BE49-F238E27FC236}">
                <a16:creationId xmlns:a16="http://schemas.microsoft.com/office/drawing/2014/main" id="{33E1B1ED-7F7A-92ED-1291-D2AE535714FA}"/>
              </a:ext>
            </a:extLst>
          </p:cNvPr>
          <p:cNvPicPr preferRelativeResize="0"/>
          <p:nvPr/>
        </p:nvPicPr>
        <p:blipFill rotWithShape="1">
          <a:blip r:embed="rId4">
            <a:alphaModFix/>
          </a:blip>
          <a:srcRect/>
          <a:stretch/>
        </p:blipFill>
        <p:spPr>
          <a:xfrm>
            <a:off x="8782719" y="2823781"/>
            <a:ext cx="915881" cy="915881"/>
          </a:xfrm>
          <a:prstGeom prst="rect">
            <a:avLst/>
          </a:prstGeom>
          <a:noFill/>
          <a:ln>
            <a:noFill/>
          </a:ln>
        </p:spPr>
      </p:pic>
      <p:pic>
        <p:nvPicPr>
          <p:cNvPr id="14" name="Google Shape;694;p51" descr="図形&#10;&#10;低い精度で自動的に生成された説明">
            <a:extLst>
              <a:ext uri="{FF2B5EF4-FFF2-40B4-BE49-F238E27FC236}">
                <a16:creationId xmlns:a16="http://schemas.microsoft.com/office/drawing/2014/main" id="{A0054013-CE2E-9383-3A34-09B0850A002A}"/>
              </a:ext>
            </a:extLst>
          </p:cNvPr>
          <p:cNvPicPr preferRelativeResize="0"/>
          <p:nvPr/>
        </p:nvPicPr>
        <p:blipFill rotWithShape="1">
          <a:blip r:embed="rId4">
            <a:alphaModFix/>
          </a:blip>
          <a:srcRect/>
          <a:stretch/>
        </p:blipFill>
        <p:spPr>
          <a:xfrm>
            <a:off x="9951631" y="2382056"/>
            <a:ext cx="915881" cy="915881"/>
          </a:xfrm>
          <a:prstGeom prst="rect">
            <a:avLst/>
          </a:prstGeom>
          <a:noFill/>
          <a:ln>
            <a:noFill/>
          </a:ln>
        </p:spPr>
      </p:pic>
      <p:sp>
        <p:nvSpPr>
          <p:cNvPr id="15" name="Google Shape;680;p51">
            <a:extLst>
              <a:ext uri="{FF2B5EF4-FFF2-40B4-BE49-F238E27FC236}">
                <a16:creationId xmlns:a16="http://schemas.microsoft.com/office/drawing/2014/main" id="{B63A2A95-5592-14BE-CDF2-9FA56B26861B}"/>
              </a:ext>
            </a:extLst>
          </p:cNvPr>
          <p:cNvSpPr/>
          <p:nvPr/>
        </p:nvSpPr>
        <p:spPr>
          <a:xfrm>
            <a:off x="8656900" y="2361333"/>
            <a:ext cx="1156351" cy="384012"/>
          </a:xfrm>
          <a:prstGeom prst="roundRect">
            <a:avLst>
              <a:gd name="adj" fmla="val 16667"/>
            </a:avLst>
          </a:prstGeom>
          <a:solidFill>
            <a:schemeClr val="bg1">
              <a:lumMod val="95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ja-JP" b="1" i="0" u="none" strike="noStrike" cap="none" dirty="0">
                <a:solidFill>
                  <a:schemeClr val="tx1"/>
                </a:solidFill>
                <a:latin typeface="メイリオ" panose="020B0604030504040204" pitchFamily="50" charset="-128"/>
                <a:ea typeface="メイリオ" panose="020B0604030504040204" pitchFamily="50" charset="-128"/>
                <a:cs typeface="Meiryo"/>
                <a:sym typeface="Meiryo"/>
              </a:rPr>
              <a:t>ユーザー</a:t>
            </a:r>
            <a:endParaRPr sz="3600" b="1" dirty="0">
              <a:solidFill>
                <a:schemeClr val="tx1"/>
              </a:solidFill>
              <a:latin typeface="メイリオ" panose="020B0604030504040204" pitchFamily="50" charset="-128"/>
              <a:ea typeface="メイリオ" panose="020B0604030504040204" pitchFamily="50" charset="-128"/>
            </a:endParaRPr>
          </a:p>
        </p:txBody>
      </p:sp>
      <p:sp>
        <p:nvSpPr>
          <p:cNvPr id="16" name="Google Shape;680;p51">
            <a:extLst>
              <a:ext uri="{FF2B5EF4-FFF2-40B4-BE49-F238E27FC236}">
                <a16:creationId xmlns:a16="http://schemas.microsoft.com/office/drawing/2014/main" id="{C388668B-C7EF-3D75-35DD-5204D6DC2911}"/>
              </a:ext>
            </a:extLst>
          </p:cNvPr>
          <p:cNvSpPr/>
          <p:nvPr/>
        </p:nvSpPr>
        <p:spPr>
          <a:xfrm>
            <a:off x="9784911" y="1898885"/>
            <a:ext cx="1156351" cy="384012"/>
          </a:xfrm>
          <a:prstGeom prst="roundRect">
            <a:avLst>
              <a:gd name="adj" fmla="val 16667"/>
            </a:avLst>
          </a:prstGeom>
          <a:solidFill>
            <a:schemeClr val="bg1">
              <a:lumMod val="95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ja-JP" b="1" i="0" u="none" strike="noStrike" cap="none" dirty="0">
                <a:solidFill>
                  <a:schemeClr val="tx1"/>
                </a:solidFill>
                <a:latin typeface="メイリオ" panose="020B0604030504040204" pitchFamily="50" charset="-128"/>
                <a:ea typeface="メイリオ" panose="020B0604030504040204" pitchFamily="50" charset="-128"/>
                <a:cs typeface="Meiryo"/>
                <a:sym typeface="Meiryo"/>
              </a:rPr>
              <a:t>ユーザー</a:t>
            </a:r>
            <a:endParaRPr sz="3600" b="1" dirty="0">
              <a:solidFill>
                <a:schemeClr val="tx1"/>
              </a:solidFill>
              <a:latin typeface="メイリオ" panose="020B0604030504040204" pitchFamily="50" charset="-128"/>
              <a:ea typeface="メイリオ" panose="020B0604030504040204" pitchFamily="50" charset="-128"/>
            </a:endParaRPr>
          </a:p>
        </p:txBody>
      </p:sp>
      <p:sp>
        <p:nvSpPr>
          <p:cNvPr id="17" name="Google Shape;677;p51">
            <a:extLst>
              <a:ext uri="{FF2B5EF4-FFF2-40B4-BE49-F238E27FC236}">
                <a16:creationId xmlns:a16="http://schemas.microsoft.com/office/drawing/2014/main" id="{C4DD97B4-2EFE-A70A-774B-58ACB57DEF5A}"/>
              </a:ext>
            </a:extLst>
          </p:cNvPr>
          <p:cNvSpPr txBox="1"/>
          <p:nvPr/>
        </p:nvSpPr>
        <p:spPr>
          <a:xfrm>
            <a:off x="8412552" y="1336709"/>
            <a:ext cx="3265049" cy="36929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altLang="ja-JP" sz="1800" b="1" dirty="0">
                <a:latin typeface="メイリオ" panose="020B0604030504040204" pitchFamily="50" charset="-128"/>
                <a:ea typeface="メイリオ" panose="020B0604030504040204" pitchFamily="50" charset="-128"/>
                <a:sym typeface="Meiryo"/>
              </a:rPr>
              <a:t>SV</a:t>
            </a:r>
            <a:r>
              <a:rPr lang="ja-JP" altLang="en-US" sz="1800" b="1" dirty="0">
                <a:latin typeface="メイリオ" panose="020B0604030504040204" pitchFamily="50" charset="-128"/>
                <a:ea typeface="メイリオ" panose="020B0604030504040204" pitchFamily="50" charset="-128"/>
                <a:sym typeface="Meiryo"/>
              </a:rPr>
              <a:t>・マネージャー</a:t>
            </a:r>
            <a:endParaRPr sz="3600" dirty="0">
              <a:latin typeface="メイリオ" panose="020B0604030504040204" pitchFamily="50" charset="-128"/>
              <a:ea typeface="メイリオ" panose="020B0604030504040204" pitchFamily="50" charset="-128"/>
            </a:endParaRPr>
          </a:p>
        </p:txBody>
      </p:sp>
      <p:sp>
        <p:nvSpPr>
          <p:cNvPr id="18" name="Google Shape;340;p30">
            <a:extLst>
              <a:ext uri="{FF2B5EF4-FFF2-40B4-BE49-F238E27FC236}">
                <a16:creationId xmlns:a16="http://schemas.microsoft.com/office/drawing/2014/main" id="{CB1E3BDB-E30A-C037-C3B1-2662DE58D495}"/>
              </a:ext>
            </a:extLst>
          </p:cNvPr>
          <p:cNvSpPr/>
          <p:nvPr/>
        </p:nvSpPr>
        <p:spPr>
          <a:xfrm>
            <a:off x="6595398" y="4315622"/>
            <a:ext cx="1546501" cy="909631"/>
          </a:xfrm>
          <a:prstGeom prst="can">
            <a:avLst>
              <a:gd name="adj" fmla="val 17103"/>
            </a:avLst>
          </a:prstGeom>
          <a:solidFill>
            <a:schemeClr val="accent6">
              <a:lumMod val="20000"/>
              <a:lumOff val="80000"/>
            </a:schemeClr>
          </a:solidFill>
          <a:ln w="9525" cap="flat" cmpd="sng">
            <a:solidFill>
              <a:srgbClr val="D8D8D8"/>
            </a:solidFill>
            <a:prstDash val="solid"/>
            <a:round/>
            <a:headEnd type="none" w="sm" len="sm"/>
            <a:tailEnd type="none" w="sm" len="sm"/>
          </a:ln>
        </p:spPr>
        <p:txBody>
          <a:bodyPr spcFirstLastPara="1" wrap="square" lIns="83075" tIns="43200" rIns="83075" bIns="43200" anchor="t" anchorCtr="0">
            <a:noAutofit/>
          </a:bodyPr>
          <a:lstStyle/>
          <a:p>
            <a:pPr marL="0" marR="0" lvl="0" indent="0" algn="ctr" rtl="0">
              <a:lnSpc>
                <a:spcPct val="100000"/>
              </a:lnSpc>
              <a:spcBef>
                <a:spcPts val="0"/>
              </a:spcBef>
              <a:spcAft>
                <a:spcPts val="0"/>
              </a:spcAft>
              <a:buClr>
                <a:srgbClr val="000000"/>
              </a:buClr>
              <a:buSzPts val="831"/>
              <a:buFont typeface="Arial"/>
              <a:buNone/>
            </a:pPr>
            <a:endParaRPr sz="831" b="0" i="0" u="none" strike="noStrike" cap="none">
              <a:solidFill>
                <a:srgbClr val="000000"/>
              </a:solidFill>
              <a:latin typeface="メイリオ" panose="020B0604030504040204" pitchFamily="50" charset="-128"/>
              <a:ea typeface="メイリオ" panose="020B0604030504040204" pitchFamily="50" charset="-128"/>
              <a:cs typeface="MS PGothic"/>
              <a:sym typeface="MS PGothic"/>
            </a:endParaRPr>
          </a:p>
        </p:txBody>
      </p:sp>
      <p:sp>
        <p:nvSpPr>
          <p:cNvPr id="19" name="Google Shape;686;p51">
            <a:extLst>
              <a:ext uri="{FF2B5EF4-FFF2-40B4-BE49-F238E27FC236}">
                <a16:creationId xmlns:a16="http://schemas.microsoft.com/office/drawing/2014/main" id="{3410C3EF-3702-15CB-EA36-A6E2572134E4}"/>
              </a:ext>
            </a:extLst>
          </p:cNvPr>
          <p:cNvSpPr txBox="1"/>
          <p:nvPr/>
        </p:nvSpPr>
        <p:spPr>
          <a:xfrm>
            <a:off x="6759810" y="4648861"/>
            <a:ext cx="1546501" cy="40006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altLang="en-US" sz="2000" b="1" dirty="0">
                <a:latin typeface="メイリオ" panose="020B0604030504040204" pitchFamily="50" charset="-128"/>
                <a:ea typeface="メイリオ" panose="020B0604030504040204" pitchFamily="50" charset="-128"/>
                <a:cs typeface="Meiryo"/>
                <a:sym typeface="Meiryo"/>
              </a:rPr>
              <a:t>ナレッジ</a:t>
            </a:r>
            <a:endParaRPr sz="2800" b="1" i="0" u="none" strike="noStrike" cap="none" dirty="0">
              <a:solidFill>
                <a:srgbClr val="000000"/>
              </a:solidFill>
              <a:latin typeface="メイリオ" panose="020B0604030504040204" pitchFamily="50" charset="-128"/>
              <a:ea typeface="メイリオ" panose="020B0604030504040204" pitchFamily="50" charset="-128"/>
              <a:cs typeface="Meiryo"/>
              <a:sym typeface="Meiryo"/>
            </a:endParaRPr>
          </a:p>
        </p:txBody>
      </p:sp>
      <p:cxnSp>
        <p:nvCxnSpPr>
          <p:cNvPr id="20" name="Google Shape;977;p59">
            <a:extLst>
              <a:ext uri="{FF2B5EF4-FFF2-40B4-BE49-F238E27FC236}">
                <a16:creationId xmlns:a16="http://schemas.microsoft.com/office/drawing/2014/main" id="{8AD9E57F-222D-34A3-D094-B6B961574CD9}"/>
              </a:ext>
            </a:extLst>
          </p:cNvPr>
          <p:cNvCxnSpPr>
            <a:cxnSpLocks/>
          </p:cNvCxnSpPr>
          <p:nvPr/>
        </p:nvCxnSpPr>
        <p:spPr>
          <a:xfrm flipH="1" flipV="1">
            <a:off x="6185865" y="3887152"/>
            <a:ext cx="572574" cy="566194"/>
          </a:xfrm>
          <a:prstGeom prst="straightConnector1">
            <a:avLst/>
          </a:prstGeom>
          <a:noFill/>
          <a:ln w="76200" cap="flat" cmpd="sng">
            <a:solidFill>
              <a:schemeClr val="dk1"/>
            </a:solidFill>
            <a:prstDash val="solid"/>
            <a:round/>
            <a:headEnd type="none" w="sm" len="sm"/>
            <a:tailEnd type="triangle" w="med" len="med"/>
          </a:ln>
        </p:spPr>
      </p:cxnSp>
      <p:pic>
        <p:nvPicPr>
          <p:cNvPr id="21" name="図 20">
            <a:extLst>
              <a:ext uri="{FF2B5EF4-FFF2-40B4-BE49-F238E27FC236}">
                <a16:creationId xmlns:a16="http://schemas.microsoft.com/office/drawing/2014/main" id="{17AD27D1-EF82-D743-C75C-9D25390B4D7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17076" y="1716153"/>
            <a:ext cx="1083683" cy="991363"/>
          </a:xfrm>
          <a:prstGeom prst="rect">
            <a:avLst/>
          </a:prstGeom>
        </p:spPr>
      </p:pic>
      <p:sp>
        <p:nvSpPr>
          <p:cNvPr id="22" name="Google Shape;677;p51">
            <a:extLst>
              <a:ext uri="{FF2B5EF4-FFF2-40B4-BE49-F238E27FC236}">
                <a16:creationId xmlns:a16="http://schemas.microsoft.com/office/drawing/2014/main" id="{33DD7615-7A2F-53E8-4370-40BCE56AD2D7}"/>
              </a:ext>
            </a:extLst>
          </p:cNvPr>
          <p:cNvSpPr txBox="1"/>
          <p:nvPr/>
        </p:nvSpPr>
        <p:spPr>
          <a:xfrm>
            <a:off x="538251" y="1277874"/>
            <a:ext cx="1070311" cy="36929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altLang="en-US" sz="1800" b="1" i="0" u="none" strike="noStrike" cap="none" dirty="0">
                <a:solidFill>
                  <a:srgbClr val="000000"/>
                </a:solidFill>
                <a:latin typeface="メイリオ" panose="020B0604030504040204" pitchFamily="50" charset="-128"/>
                <a:ea typeface="メイリオ" panose="020B0604030504040204" pitchFamily="50" charset="-128"/>
                <a:cs typeface="Meiryo"/>
                <a:sym typeface="Meiryo"/>
              </a:rPr>
              <a:t>お客様</a:t>
            </a:r>
            <a:endParaRPr sz="3600" dirty="0">
              <a:latin typeface="メイリオ" panose="020B0604030504040204" pitchFamily="50" charset="-128"/>
              <a:ea typeface="メイリオ" panose="020B0604030504040204" pitchFamily="50" charset="-128"/>
            </a:endParaRPr>
          </a:p>
        </p:txBody>
      </p:sp>
      <p:sp>
        <p:nvSpPr>
          <p:cNvPr id="23" name="Google Shape;677;p51">
            <a:extLst>
              <a:ext uri="{FF2B5EF4-FFF2-40B4-BE49-F238E27FC236}">
                <a16:creationId xmlns:a16="http://schemas.microsoft.com/office/drawing/2014/main" id="{33C16217-8106-4A58-DFAE-AC7FDF970EB4}"/>
              </a:ext>
            </a:extLst>
          </p:cNvPr>
          <p:cNvSpPr txBox="1"/>
          <p:nvPr/>
        </p:nvSpPr>
        <p:spPr>
          <a:xfrm>
            <a:off x="1469892" y="2315196"/>
            <a:ext cx="2087839" cy="83095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altLang="en-US" sz="2400" dirty="0">
                <a:latin typeface="メイリオ" panose="020B0604030504040204" pitchFamily="50" charset="-128"/>
                <a:ea typeface="メイリオ" panose="020B0604030504040204" pitchFamily="50" charset="-128"/>
              </a:rPr>
              <a:t>電話</a:t>
            </a:r>
            <a:r>
              <a:rPr lang="en-US" altLang="ja-JP" sz="2400" dirty="0">
                <a:latin typeface="メイリオ" panose="020B0604030504040204" pitchFamily="50" charset="-128"/>
                <a:ea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rPr>
              <a:t>メール</a:t>
            </a:r>
            <a:endParaRPr lang="en-US" altLang="ja-JP" sz="2400" dirty="0">
              <a:latin typeface="メイリオ" panose="020B0604030504040204" pitchFamily="50" charset="-128"/>
              <a:ea typeface="メイリオ" panose="020B0604030504040204" pitchFamily="50" charset="-128"/>
            </a:endParaRPr>
          </a:p>
          <a:p>
            <a:pPr marL="0" marR="0" lvl="0" indent="0" algn="l" rtl="0">
              <a:lnSpc>
                <a:spcPct val="100000"/>
              </a:lnSpc>
              <a:spcBef>
                <a:spcPts val="0"/>
              </a:spcBef>
              <a:spcAft>
                <a:spcPts val="0"/>
              </a:spcAft>
              <a:buNone/>
            </a:pPr>
            <a:r>
              <a:rPr lang="ja-JP" altLang="en-US" sz="2400" dirty="0">
                <a:latin typeface="メイリオ" panose="020B0604030504040204" pitchFamily="50" charset="-128"/>
                <a:ea typeface="メイリオ" panose="020B0604030504040204" pitchFamily="50" charset="-128"/>
              </a:rPr>
              <a:t>で回答</a:t>
            </a:r>
            <a:endParaRPr sz="2400" dirty="0">
              <a:latin typeface="メイリオ" panose="020B0604030504040204" pitchFamily="50" charset="-128"/>
              <a:ea typeface="メイリオ" panose="020B0604030504040204" pitchFamily="50" charset="-128"/>
            </a:endParaRPr>
          </a:p>
        </p:txBody>
      </p:sp>
      <p:sp>
        <p:nvSpPr>
          <p:cNvPr id="24" name="Google Shape;677;p51">
            <a:extLst>
              <a:ext uri="{FF2B5EF4-FFF2-40B4-BE49-F238E27FC236}">
                <a16:creationId xmlns:a16="http://schemas.microsoft.com/office/drawing/2014/main" id="{DE3E478F-9517-F9DE-B125-011085B42BA4}"/>
              </a:ext>
            </a:extLst>
          </p:cNvPr>
          <p:cNvSpPr txBox="1"/>
          <p:nvPr/>
        </p:nvSpPr>
        <p:spPr>
          <a:xfrm>
            <a:off x="5657490" y="4206281"/>
            <a:ext cx="886661" cy="46162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altLang="en-US" sz="2400" dirty="0">
                <a:latin typeface="メイリオ" panose="020B0604030504040204" pitchFamily="50" charset="-128"/>
                <a:ea typeface="メイリオ" panose="020B0604030504040204" pitchFamily="50" charset="-128"/>
              </a:rPr>
              <a:t>参照</a:t>
            </a:r>
            <a:endParaRPr sz="2400" dirty="0">
              <a:latin typeface="メイリオ" panose="020B0604030504040204" pitchFamily="50" charset="-128"/>
              <a:ea typeface="メイリオ" panose="020B0604030504040204" pitchFamily="50" charset="-128"/>
            </a:endParaRPr>
          </a:p>
        </p:txBody>
      </p:sp>
      <p:sp>
        <p:nvSpPr>
          <p:cNvPr id="25" name="Google Shape;658;p51">
            <a:extLst>
              <a:ext uri="{FF2B5EF4-FFF2-40B4-BE49-F238E27FC236}">
                <a16:creationId xmlns:a16="http://schemas.microsoft.com/office/drawing/2014/main" id="{B2CC3280-F606-4F6B-E38A-562DA614A6AA}"/>
              </a:ext>
            </a:extLst>
          </p:cNvPr>
          <p:cNvSpPr/>
          <p:nvPr/>
        </p:nvSpPr>
        <p:spPr>
          <a:xfrm>
            <a:off x="2498165" y="5505239"/>
            <a:ext cx="4482442" cy="1037905"/>
          </a:xfrm>
          <a:prstGeom prst="roundRect">
            <a:avLst>
              <a:gd name="adj" fmla="val 16667"/>
            </a:avLst>
          </a:prstGeom>
          <a:solidFill>
            <a:srgbClr val="DEEAF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lang="en-US"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endParaRPr>
          </a:p>
          <a:p>
            <a:pPr marL="0" marR="0" lvl="0" indent="0" algn="l" rtl="0">
              <a:lnSpc>
                <a:spcPct val="100000"/>
              </a:lnSpc>
              <a:spcBef>
                <a:spcPts val="0"/>
              </a:spcBef>
              <a:spcAft>
                <a:spcPts val="0"/>
              </a:spcAft>
              <a:buNone/>
            </a:pPr>
            <a:r>
              <a:rPr lang="ja-JP" altLang="en-US" dirty="0">
                <a:solidFill>
                  <a:schemeClr val="dk1"/>
                </a:solidFill>
                <a:latin typeface="メイリオ" panose="020B0604030504040204" pitchFamily="50" charset="-128"/>
                <a:ea typeface="メイリオ" panose="020B0604030504040204" pitchFamily="50" charset="-128"/>
                <a:cs typeface="Meiryo"/>
                <a:sym typeface="Meiryo"/>
              </a:rPr>
              <a:t>・ナレッジを参照しながら問い合わせ対応が出来る</a:t>
            </a:r>
            <a:endParaRPr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endParaRPr>
          </a:p>
          <a:p>
            <a:pPr marL="0" marR="0" lvl="0" indent="0" algn="l" rtl="0">
              <a:lnSpc>
                <a:spcPct val="100000"/>
              </a:lnSpc>
              <a:spcBef>
                <a:spcPts val="0"/>
              </a:spcBef>
              <a:spcAft>
                <a:spcPts val="0"/>
              </a:spcAft>
              <a:buNone/>
            </a:pPr>
            <a:r>
              <a:rPr lang="ja-JP"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・社内の部門間でのチケットによる問い合わせ、</a:t>
            </a:r>
            <a:endParaRPr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endParaRPr>
          </a:p>
          <a:p>
            <a:pPr marL="0" marR="0" lvl="0" indent="0" algn="l" rtl="0">
              <a:lnSpc>
                <a:spcPct val="100000"/>
              </a:lnSpc>
              <a:spcBef>
                <a:spcPts val="0"/>
              </a:spcBef>
              <a:spcAft>
                <a:spcPts val="0"/>
              </a:spcAft>
              <a:buNone/>
            </a:pPr>
            <a:r>
              <a:rPr lang="ja-JP"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　エスカレーションや相互支援ができる。</a:t>
            </a:r>
            <a:endParaRPr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endParaRPr>
          </a:p>
          <a:p>
            <a:pPr marL="0" marR="0" lvl="0" indent="0" algn="l" rtl="0">
              <a:lnSpc>
                <a:spcPct val="100000"/>
              </a:lnSpc>
              <a:spcBef>
                <a:spcPts val="0"/>
              </a:spcBef>
              <a:spcAft>
                <a:spcPts val="0"/>
              </a:spcAft>
              <a:buNone/>
            </a:pPr>
            <a:endParaRPr sz="1400" b="0" i="0" u="none" strike="noStrike" cap="none" dirty="0">
              <a:solidFill>
                <a:srgbClr val="FF0000"/>
              </a:solidFill>
              <a:latin typeface="メイリオ" panose="020B0604030504040204" pitchFamily="50" charset="-128"/>
              <a:ea typeface="メイリオ" panose="020B0604030504040204" pitchFamily="50" charset="-128"/>
              <a:cs typeface="Meiryo"/>
              <a:sym typeface="Meiryo"/>
            </a:endParaRPr>
          </a:p>
        </p:txBody>
      </p:sp>
      <p:cxnSp>
        <p:nvCxnSpPr>
          <p:cNvPr id="26" name="Google Shape;977;p59">
            <a:extLst>
              <a:ext uri="{FF2B5EF4-FFF2-40B4-BE49-F238E27FC236}">
                <a16:creationId xmlns:a16="http://schemas.microsoft.com/office/drawing/2014/main" id="{A09B7160-8A8D-49C4-04F8-045996330864}"/>
              </a:ext>
            </a:extLst>
          </p:cNvPr>
          <p:cNvCxnSpPr>
            <a:cxnSpLocks/>
          </p:cNvCxnSpPr>
          <p:nvPr/>
        </p:nvCxnSpPr>
        <p:spPr>
          <a:xfrm flipH="1">
            <a:off x="8066140" y="3922366"/>
            <a:ext cx="524779" cy="530980"/>
          </a:xfrm>
          <a:prstGeom prst="straightConnector1">
            <a:avLst/>
          </a:prstGeom>
          <a:noFill/>
          <a:ln w="76200" cap="flat" cmpd="sng">
            <a:solidFill>
              <a:schemeClr val="dk1"/>
            </a:solidFill>
            <a:prstDash val="solid"/>
            <a:round/>
            <a:headEnd type="none" w="sm" len="sm"/>
            <a:tailEnd type="triangle" w="med" len="med"/>
          </a:ln>
        </p:spPr>
      </p:cxnSp>
      <p:sp>
        <p:nvSpPr>
          <p:cNvPr id="27" name="Google Shape;677;p51">
            <a:extLst>
              <a:ext uri="{FF2B5EF4-FFF2-40B4-BE49-F238E27FC236}">
                <a16:creationId xmlns:a16="http://schemas.microsoft.com/office/drawing/2014/main" id="{E243D13A-73D7-F91E-9494-30FD0F556092}"/>
              </a:ext>
            </a:extLst>
          </p:cNvPr>
          <p:cNvSpPr txBox="1"/>
          <p:nvPr/>
        </p:nvSpPr>
        <p:spPr>
          <a:xfrm>
            <a:off x="8306311" y="4206281"/>
            <a:ext cx="886661" cy="46162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altLang="en-US" sz="2400" dirty="0">
                <a:latin typeface="メイリオ" panose="020B0604030504040204" pitchFamily="50" charset="-128"/>
                <a:ea typeface="メイリオ" panose="020B0604030504040204" pitchFamily="50" charset="-128"/>
              </a:rPr>
              <a:t>登録</a:t>
            </a:r>
            <a:endParaRPr sz="2400" dirty="0">
              <a:latin typeface="メイリオ" panose="020B0604030504040204" pitchFamily="50" charset="-128"/>
              <a:ea typeface="メイリオ" panose="020B0604030504040204" pitchFamily="50" charset="-128"/>
            </a:endParaRPr>
          </a:p>
        </p:txBody>
      </p:sp>
      <p:sp>
        <p:nvSpPr>
          <p:cNvPr id="28" name="Google Shape;657;p51">
            <a:extLst>
              <a:ext uri="{FF2B5EF4-FFF2-40B4-BE49-F238E27FC236}">
                <a16:creationId xmlns:a16="http://schemas.microsoft.com/office/drawing/2014/main" id="{C16E4AF6-1D6B-8A78-7FD3-B2FC0BF336AF}"/>
              </a:ext>
            </a:extLst>
          </p:cNvPr>
          <p:cNvSpPr/>
          <p:nvPr/>
        </p:nvSpPr>
        <p:spPr>
          <a:xfrm>
            <a:off x="7478879" y="5555488"/>
            <a:ext cx="3297978" cy="933626"/>
          </a:xfrm>
          <a:prstGeom prst="roundRect">
            <a:avLst>
              <a:gd name="adj" fmla="val 16667"/>
            </a:avLst>
          </a:prstGeom>
          <a:solidFill>
            <a:srgbClr val="EAE8E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r>
              <a:rPr lang="ja-JP"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費用イメージ</a:t>
            </a:r>
            <a:r>
              <a:rPr lang="ja-JP" altLang="en-US"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（エントリープラン）</a:t>
            </a:r>
            <a:endParaRPr lang="en-US" altLang="ja-JP"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endParaRPr>
          </a:p>
          <a:p>
            <a:pPr marL="0" marR="0" lvl="0" indent="0" algn="l" rtl="0">
              <a:lnSpc>
                <a:spcPct val="100000"/>
              </a:lnSpc>
              <a:spcBef>
                <a:spcPts val="0"/>
              </a:spcBef>
              <a:spcAft>
                <a:spcPts val="0"/>
              </a:spcAft>
              <a:buNone/>
            </a:pPr>
            <a:endParaRPr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endParaRPr>
          </a:p>
          <a:p>
            <a:pPr marL="0" marR="0" lvl="0" indent="0" algn="l" rtl="0">
              <a:lnSpc>
                <a:spcPct val="100000"/>
              </a:lnSpc>
              <a:spcBef>
                <a:spcPts val="0"/>
              </a:spcBef>
              <a:spcAft>
                <a:spcPts val="0"/>
              </a:spcAft>
              <a:buNone/>
            </a:pPr>
            <a:r>
              <a:rPr lang="en-US" altLang="ja-JP" dirty="0">
                <a:solidFill>
                  <a:schemeClr val="dk1"/>
                </a:solidFill>
                <a:latin typeface="メイリオ" panose="020B0604030504040204" pitchFamily="50" charset="-128"/>
                <a:ea typeface="メイリオ" panose="020B0604030504040204" pitchFamily="50" charset="-128"/>
                <a:cs typeface="Meiryo"/>
                <a:sym typeface="Meiryo"/>
              </a:rPr>
              <a:t>ID</a:t>
            </a:r>
            <a:r>
              <a:rPr lang="ja-JP" altLang="en-US" dirty="0">
                <a:solidFill>
                  <a:schemeClr val="dk1"/>
                </a:solidFill>
                <a:latin typeface="メイリオ" panose="020B0604030504040204" pitchFamily="50" charset="-128"/>
                <a:ea typeface="メイリオ" panose="020B0604030504040204" pitchFamily="50" charset="-128"/>
                <a:cs typeface="Meiryo"/>
                <a:sym typeface="Meiryo"/>
              </a:rPr>
              <a:t>：</a:t>
            </a:r>
            <a:r>
              <a:rPr lang="en-US" altLang="ja-JP" dirty="0">
                <a:solidFill>
                  <a:schemeClr val="dk1"/>
                </a:solidFill>
                <a:latin typeface="メイリオ" panose="020B0604030504040204" pitchFamily="50" charset="-128"/>
                <a:ea typeface="メイリオ" panose="020B0604030504040204" pitchFamily="50" charset="-128"/>
                <a:cs typeface="Meiryo"/>
                <a:sym typeface="Meiryo"/>
              </a:rPr>
              <a:t>4ID</a:t>
            </a:r>
            <a:r>
              <a:rPr lang="ja-JP" sz="1400" b="0" i="0" strike="noStrike" cap="none" dirty="0">
                <a:solidFill>
                  <a:schemeClr val="dk1"/>
                </a:solidFill>
                <a:latin typeface="メイリオ" panose="020B0604030504040204" pitchFamily="50" charset="-128"/>
                <a:ea typeface="メイリオ" panose="020B0604030504040204" pitchFamily="50" charset="-128"/>
                <a:cs typeface="Meiryo"/>
                <a:sym typeface="Meiryo"/>
              </a:rPr>
              <a:t>×</a:t>
            </a:r>
            <a:r>
              <a:rPr lang="en-US" altLang="ja-JP" dirty="0">
                <a:solidFill>
                  <a:schemeClr val="dk1"/>
                </a:solidFill>
                <a:latin typeface="メイリオ" panose="020B0604030504040204" pitchFamily="50" charset="-128"/>
                <a:ea typeface="メイリオ" panose="020B0604030504040204" pitchFamily="50" charset="-128"/>
                <a:cs typeface="Meiryo"/>
                <a:sym typeface="Meiryo"/>
              </a:rPr>
              <a:t>2</a:t>
            </a:r>
            <a:r>
              <a:rPr lang="ja-JP" sz="1400" b="0" i="0" strike="noStrike" cap="none" dirty="0">
                <a:solidFill>
                  <a:schemeClr val="dk1"/>
                </a:solidFill>
                <a:latin typeface="メイリオ" panose="020B0604030504040204" pitchFamily="50" charset="-128"/>
                <a:ea typeface="メイリオ" panose="020B0604030504040204" pitchFamily="50" charset="-128"/>
                <a:cs typeface="Meiryo"/>
                <a:sym typeface="Meiryo"/>
              </a:rPr>
              <a:t>,000円＝8,000円/月</a:t>
            </a:r>
            <a:endParaRPr sz="1400" b="0" i="0" strike="noStrike" cap="none" dirty="0">
              <a:solidFill>
                <a:schemeClr val="dk1"/>
              </a:solidFill>
              <a:latin typeface="メイリオ" panose="020B0604030504040204" pitchFamily="50" charset="-128"/>
              <a:ea typeface="メイリオ" panose="020B0604030504040204" pitchFamily="50" charset="-128"/>
              <a:cs typeface="Meiryo"/>
              <a:sym typeface="Meiryo"/>
            </a:endParaRPr>
          </a:p>
        </p:txBody>
      </p:sp>
      <p:cxnSp>
        <p:nvCxnSpPr>
          <p:cNvPr id="29" name="Google Shape;977;p59">
            <a:extLst>
              <a:ext uri="{FF2B5EF4-FFF2-40B4-BE49-F238E27FC236}">
                <a16:creationId xmlns:a16="http://schemas.microsoft.com/office/drawing/2014/main" id="{246CC7A3-056C-827D-3EC7-7D1114FCB5CB}"/>
              </a:ext>
            </a:extLst>
          </p:cNvPr>
          <p:cNvCxnSpPr>
            <a:cxnSpLocks/>
          </p:cNvCxnSpPr>
          <p:nvPr/>
        </p:nvCxnSpPr>
        <p:spPr>
          <a:xfrm>
            <a:off x="1354237" y="1960131"/>
            <a:ext cx="2061325" cy="0"/>
          </a:xfrm>
          <a:prstGeom prst="straightConnector1">
            <a:avLst/>
          </a:prstGeom>
          <a:noFill/>
          <a:ln w="76200" cap="flat" cmpd="sng">
            <a:solidFill>
              <a:schemeClr val="dk1"/>
            </a:solidFill>
            <a:prstDash val="solid"/>
            <a:round/>
            <a:headEnd type="none" w="sm" len="sm"/>
            <a:tailEnd type="triangle" w="med" len="med"/>
          </a:ln>
        </p:spPr>
      </p:cxnSp>
      <p:cxnSp>
        <p:nvCxnSpPr>
          <p:cNvPr id="30" name="Google Shape;977;p59">
            <a:extLst>
              <a:ext uri="{FF2B5EF4-FFF2-40B4-BE49-F238E27FC236}">
                <a16:creationId xmlns:a16="http://schemas.microsoft.com/office/drawing/2014/main" id="{97384A7C-0F28-F1F3-C88C-866D5842040E}"/>
              </a:ext>
            </a:extLst>
          </p:cNvPr>
          <p:cNvCxnSpPr>
            <a:cxnSpLocks/>
          </p:cNvCxnSpPr>
          <p:nvPr/>
        </p:nvCxnSpPr>
        <p:spPr>
          <a:xfrm flipH="1">
            <a:off x="1326368" y="2228329"/>
            <a:ext cx="2061325" cy="0"/>
          </a:xfrm>
          <a:prstGeom prst="straightConnector1">
            <a:avLst/>
          </a:prstGeom>
          <a:noFill/>
          <a:ln w="76200" cap="flat" cmpd="sng">
            <a:solidFill>
              <a:schemeClr val="dk1"/>
            </a:solidFill>
            <a:prstDash val="solid"/>
            <a:round/>
            <a:headEnd type="none" w="sm" len="sm"/>
            <a:tailEnd type="triangle" w="med" len="med"/>
          </a:ln>
        </p:spPr>
      </p:cxnSp>
      <p:sp>
        <p:nvSpPr>
          <p:cNvPr id="31" name="Google Shape;677;p51">
            <a:extLst>
              <a:ext uri="{FF2B5EF4-FFF2-40B4-BE49-F238E27FC236}">
                <a16:creationId xmlns:a16="http://schemas.microsoft.com/office/drawing/2014/main" id="{CB616A7A-7CAD-6A24-04EE-9E737BBA17A7}"/>
              </a:ext>
            </a:extLst>
          </p:cNvPr>
          <p:cNvSpPr txBox="1"/>
          <p:nvPr/>
        </p:nvSpPr>
        <p:spPr>
          <a:xfrm>
            <a:off x="1723622" y="1434842"/>
            <a:ext cx="2087839" cy="46162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altLang="en-US" sz="2400" dirty="0">
                <a:latin typeface="メイリオ" panose="020B0604030504040204" pitchFamily="50" charset="-128"/>
                <a:ea typeface="メイリオ" panose="020B0604030504040204" pitchFamily="50" charset="-128"/>
              </a:rPr>
              <a:t>問合せ</a:t>
            </a:r>
            <a:endParaRPr lang="en-US" altLang="ja-JP" sz="2400" dirty="0">
              <a:latin typeface="メイリオ" panose="020B0604030504040204" pitchFamily="50" charset="-128"/>
              <a:ea typeface="メイリオ" panose="020B0604030504040204" pitchFamily="50" charset="-128"/>
            </a:endParaRPr>
          </a:p>
        </p:txBody>
      </p:sp>
      <p:sp>
        <p:nvSpPr>
          <p:cNvPr id="32" name="Google Shape;677;p51">
            <a:extLst>
              <a:ext uri="{FF2B5EF4-FFF2-40B4-BE49-F238E27FC236}">
                <a16:creationId xmlns:a16="http://schemas.microsoft.com/office/drawing/2014/main" id="{F01FAE0F-1D9B-39D1-FE3B-964D4E54AC62}"/>
              </a:ext>
            </a:extLst>
          </p:cNvPr>
          <p:cNvSpPr txBox="1"/>
          <p:nvPr/>
        </p:nvSpPr>
        <p:spPr>
          <a:xfrm>
            <a:off x="538251" y="3013611"/>
            <a:ext cx="1785521" cy="36929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altLang="en-US" sz="1800" b="1" i="0" u="none" strike="noStrike" cap="none" dirty="0">
                <a:solidFill>
                  <a:srgbClr val="000000"/>
                </a:solidFill>
                <a:latin typeface="メイリオ" panose="020B0604030504040204" pitchFamily="50" charset="-128"/>
                <a:ea typeface="メイリオ" panose="020B0604030504040204" pitchFamily="50" charset="-128"/>
                <a:cs typeface="Meiryo"/>
                <a:sym typeface="Meiryo"/>
              </a:rPr>
              <a:t>お客様</a:t>
            </a:r>
            <a:endParaRPr sz="3600" dirty="0">
              <a:latin typeface="メイリオ" panose="020B0604030504040204" pitchFamily="50" charset="-128"/>
              <a:ea typeface="メイリオ" panose="020B0604030504040204" pitchFamily="50" charset="-128"/>
            </a:endParaRPr>
          </a:p>
        </p:txBody>
      </p:sp>
      <p:cxnSp>
        <p:nvCxnSpPr>
          <p:cNvPr id="33" name="Google Shape;977;p59">
            <a:extLst>
              <a:ext uri="{FF2B5EF4-FFF2-40B4-BE49-F238E27FC236}">
                <a16:creationId xmlns:a16="http://schemas.microsoft.com/office/drawing/2014/main" id="{F4B6A4AE-D18E-AF1F-57E8-753CE7385622}"/>
              </a:ext>
            </a:extLst>
          </p:cNvPr>
          <p:cNvCxnSpPr>
            <a:cxnSpLocks/>
          </p:cNvCxnSpPr>
          <p:nvPr/>
        </p:nvCxnSpPr>
        <p:spPr>
          <a:xfrm>
            <a:off x="1354237" y="3695868"/>
            <a:ext cx="2061325" cy="0"/>
          </a:xfrm>
          <a:prstGeom prst="straightConnector1">
            <a:avLst/>
          </a:prstGeom>
          <a:noFill/>
          <a:ln w="76200" cap="flat" cmpd="sng">
            <a:solidFill>
              <a:schemeClr val="dk1"/>
            </a:solidFill>
            <a:prstDash val="solid"/>
            <a:round/>
            <a:headEnd type="none" w="sm" len="sm"/>
            <a:tailEnd type="triangle" w="med" len="med"/>
          </a:ln>
        </p:spPr>
      </p:cxnSp>
      <p:cxnSp>
        <p:nvCxnSpPr>
          <p:cNvPr id="34" name="Google Shape;977;p59">
            <a:extLst>
              <a:ext uri="{FF2B5EF4-FFF2-40B4-BE49-F238E27FC236}">
                <a16:creationId xmlns:a16="http://schemas.microsoft.com/office/drawing/2014/main" id="{7356A8EC-6681-E1E5-E903-3959BC51724F}"/>
              </a:ext>
            </a:extLst>
          </p:cNvPr>
          <p:cNvCxnSpPr>
            <a:cxnSpLocks/>
          </p:cNvCxnSpPr>
          <p:nvPr/>
        </p:nvCxnSpPr>
        <p:spPr>
          <a:xfrm flipH="1">
            <a:off x="1326368" y="3964066"/>
            <a:ext cx="2061325" cy="0"/>
          </a:xfrm>
          <a:prstGeom prst="straightConnector1">
            <a:avLst/>
          </a:prstGeom>
          <a:noFill/>
          <a:ln w="76200" cap="flat" cmpd="sng">
            <a:solidFill>
              <a:schemeClr val="dk1"/>
            </a:solidFill>
            <a:prstDash val="solid"/>
            <a:round/>
            <a:headEnd type="none" w="sm" len="sm"/>
            <a:tailEnd type="triangle" w="med" len="med"/>
          </a:ln>
        </p:spPr>
      </p:cxnSp>
      <p:pic>
        <p:nvPicPr>
          <p:cNvPr id="35" name="Google Shape;678;p51" descr="図形&#10;&#10;低い精度で自動的に生成された説明">
            <a:extLst>
              <a:ext uri="{FF2B5EF4-FFF2-40B4-BE49-F238E27FC236}">
                <a16:creationId xmlns:a16="http://schemas.microsoft.com/office/drawing/2014/main" id="{BFA0B9F1-8F67-0006-8CA6-1EE2DC4880E3}"/>
              </a:ext>
            </a:extLst>
          </p:cNvPr>
          <p:cNvPicPr preferRelativeResize="0"/>
          <p:nvPr/>
        </p:nvPicPr>
        <p:blipFill rotWithShape="1">
          <a:blip r:embed="rId3">
            <a:alphaModFix/>
          </a:blip>
          <a:srcRect/>
          <a:stretch/>
        </p:blipFill>
        <p:spPr>
          <a:xfrm>
            <a:off x="509054" y="3429000"/>
            <a:ext cx="933349" cy="933349"/>
          </a:xfrm>
          <a:prstGeom prst="rect">
            <a:avLst/>
          </a:prstGeom>
          <a:noFill/>
          <a:ln>
            <a:noFill/>
          </a:ln>
        </p:spPr>
      </p:pic>
    </p:spTree>
    <p:extLst>
      <p:ext uri="{BB962C8B-B14F-4D97-AF65-F5344CB8AC3E}">
        <p14:creationId xmlns:p14="http://schemas.microsoft.com/office/powerpoint/2010/main" val="13757933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79">
          <a:extLst>
            <a:ext uri="{FF2B5EF4-FFF2-40B4-BE49-F238E27FC236}">
              <a16:creationId xmlns:a16="http://schemas.microsoft.com/office/drawing/2014/main" id="{28AD7DD8-A76E-C54C-CB44-F43C9B366286}"/>
            </a:ext>
          </a:extLst>
        </p:cNvPr>
        <p:cNvGrpSpPr/>
        <p:nvPr/>
      </p:nvGrpSpPr>
      <p:grpSpPr>
        <a:xfrm>
          <a:off x="0" y="0"/>
          <a:ext cx="0" cy="0"/>
          <a:chOff x="0" y="0"/>
          <a:chExt cx="0" cy="0"/>
        </a:xfrm>
      </p:grpSpPr>
      <p:sp>
        <p:nvSpPr>
          <p:cNvPr id="180" name="Google Shape;180;p24">
            <a:extLst>
              <a:ext uri="{FF2B5EF4-FFF2-40B4-BE49-F238E27FC236}">
                <a16:creationId xmlns:a16="http://schemas.microsoft.com/office/drawing/2014/main" id="{152620B2-6487-EC3C-2EE8-9AD61D9017D9}"/>
              </a:ext>
            </a:extLst>
          </p:cNvPr>
          <p:cNvSpPr txBox="1">
            <a:spLocks noGrp="1"/>
          </p:cNvSpPr>
          <p:nvPr>
            <p:ph type="sldNum" idx="12"/>
          </p:nvPr>
        </p:nvSpPr>
        <p:spPr>
          <a:xfrm>
            <a:off x="9308869" y="6491818"/>
            <a:ext cx="27432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US" altLang="ja-JP">
                <a:latin typeface="メイリオ" panose="020B0604030504040204" pitchFamily="50" charset="-128"/>
                <a:ea typeface="メイリオ" panose="020B0604030504040204" pitchFamily="50" charset="-128"/>
              </a:rPr>
              <a:t>5</a:t>
            </a:fld>
            <a:endParaRPr>
              <a:latin typeface="メイリオ" panose="020B0604030504040204" pitchFamily="50" charset="-128"/>
              <a:ea typeface="メイリオ" panose="020B0604030504040204" pitchFamily="50" charset="-128"/>
            </a:endParaRPr>
          </a:p>
        </p:txBody>
      </p:sp>
      <p:sp>
        <p:nvSpPr>
          <p:cNvPr id="181" name="Google Shape;181;p24">
            <a:extLst>
              <a:ext uri="{FF2B5EF4-FFF2-40B4-BE49-F238E27FC236}">
                <a16:creationId xmlns:a16="http://schemas.microsoft.com/office/drawing/2014/main" id="{5F81154C-858B-93DE-13FF-014956A7F73F}"/>
              </a:ext>
            </a:extLst>
          </p:cNvPr>
          <p:cNvSpPr txBox="1"/>
          <p:nvPr/>
        </p:nvSpPr>
        <p:spPr>
          <a:xfrm>
            <a:off x="121913" y="187333"/>
            <a:ext cx="11027700" cy="4617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altLang="en-US" sz="2400" b="0" i="0" u="none" strike="noStrike" cap="none" dirty="0">
                <a:solidFill>
                  <a:schemeClr val="dk1"/>
                </a:solidFill>
                <a:latin typeface="メイリオ" panose="020B0604030504040204" pitchFamily="50" charset="-128"/>
                <a:ea typeface="メイリオ" panose="020B0604030504040204" pitchFamily="50" charset="-128"/>
                <a:sym typeface="Arial"/>
              </a:rPr>
              <a:t>社内ヘルプデスク対応</a:t>
            </a:r>
            <a:endParaRPr sz="2400" b="0" i="0" u="none" strike="noStrike" cap="none" dirty="0">
              <a:solidFill>
                <a:srgbClr val="FF0000"/>
              </a:solidFill>
              <a:latin typeface="メイリオ" panose="020B0604030504040204" pitchFamily="50" charset="-128"/>
              <a:ea typeface="メイリオ" panose="020B0604030504040204" pitchFamily="50" charset="-128"/>
              <a:sym typeface="Arial"/>
            </a:endParaRPr>
          </a:p>
        </p:txBody>
      </p:sp>
      <p:sp>
        <p:nvSpPr>
          <p:cNvPr id="36" name="Google Shape;660;p51">
            <a:extLst>
              <a:ext uri="{FF2B5EF4-FFF2-40B4-BE49-F238E27FC236}">
                <a16:creationId xmlns:a16="http://schemas.microsoft.com/office/drawing/2014/main" id="{65D98D4B-D28A-28AE-618B-DFB579A3F019}"/>
              </a:ext>
            </a:extLst>
          </p:cNvPr>
          <p:cNvSpPr/>
          <p:nvPr/>
        </p:nvSpPr>
        <p:spPr>
          <a:xfrm>
            <a:off x="4949104" y="1253021"/>
            <a:ext cx="2795772" cy="2402519"/>
          </a:xfrm>
          <a:prstGeom prst="roundRect">
            <a:avLst>
              <a:gd name="adj" fmla="val 16667"/>
            </a:avLst>
          </a:prstGeom>
          <a:solidFill>
            <a:srgbClr val="BED7E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050" b="0" i="0" u="none" strike="noStrike" cap="none">
              <a:solidFill>
                <a:schemeClr val="lt1"/>
              </a:solidFill>
              <a:latin typeface="メイリオ" panose="020B0604030504040204" pitchFamily="50" charset="-128"/>
              <a:ea typeface="メイリオ" panose="020B0604030504040204" pitchFamily="50" charset="-128"/>
              <a:cs typeface="Meiryo"/>
              <a:sym typeface="Meiryo"/>
            </a:endParaRPr>
          </a:p>
        </p:txBody>
      </p:sp>
      <p:sp>
        <p:nvSpPr>
          <p:cNvPr id="37" name="Google Shape;677;p51">
            <a:extLst>
              <a:ext uri="{FF2B5EF4-FFF2-40B4-BE49-F238E27FC236}">
                <a16:creationId xmlns:a16="http://schemas.microsoft.com/office/drawing/2014/main" id="{48551137-2402-D22F-2CA7-08DA45C63ABB}"/>
              </a:ext>
            </a:extLst>
          </p:cNvPr>
          <p:cNvSpPr txBox="1"/>
          <p:nvPr/>
        </p:nvSpPr>
        <p:spPr>
          <a:xfrm>
            <a:off x="5079857" y="1336292"/>
            <a:ext cx="3265049" cy="36929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altLang="en-US" sz="1800" b="1" i="0" u="none" strike="noStrike" cap="none" dirty="0">
                <a:solidFill>
                  <a:srgbClr val="000000"/>
                </a:solidFill>
                <a:latin typeface="メイリオ" panose="020B0604030504040204" pitchFamily="50" charset="-128"/>
                <a:ea typeface="メイリオ" panose="020B0604030504040204" pitchFamily="50" charset="-128"/>
                <a:cs typeface="Meiryo"/>
                <a:sym typeface="Meiryo"/>
              </a:rPr>
              <a:t>社内ヘルプデスク</a:t>
            </a:r>
            <a:r>
              <a:rPr lang="ja-JP" sz="1800" b="1" i="0" u="none" strike="noStrike" cap="none" dirty="0">
                <a:solidFill>
                  <a:srgbClr val="000000"/>
                </a:solidFill>
                <a:latin typeface="メイリオ" panose="020B0604030504040204" pitchFamily="50" charset="-128"/>
                <a:ea typeface="メイリオ" panose="020B0604030504040204" pitchFamily="50" charset="-128"/>
                <a:cs typeface="Meiryo"/>
                <a:sym typeface="Meiryo"/>
              </a:rPr>
              <a:t>部</a:t>
            </a:r>
            <a:r>
              <a:rPr lang="ja-JP" altLang="en-US" sz="1800" b="1" i="0" u="none" strike="noStrike" cap="none" dirty="0">
                <a:solidFill>
                  <a:srgbClr val="000000"/>
                </a:solidFill>
                <a:latin typeface="メイリオ" panose="020B0604030504040204" pitchFamily="50" charset="-128"/>
                <a:ea typeface="メイリオ" panose="020B0604030504040204" pitchFamily="50" charset="-128"/>
                <a:cs typeface="Meiryo"/>
                <a:sym typeface="Meiryo"/>
              </a:rPr>
              <a:t>門</a:t>
            </a:r>
            <a:endParaRPr sz="3600" dirty="0">
              <a:latin typeface="メイリオ" panose="020B0604030504040204" pitchFamily="50" charset="-128"/>
              <a:ea typeface="メイリオ" panose="020B0604030504040204" pitchFamily="50" charset="-128"/>
            </a:endParaRPr>
          </a:p>
        </p:txBody>
      </p:sp>
      <p:pic>
        <p:nvPicPr>
          <p:cNvPr id="38" name="Google Shape;678;p51" descr="図形&#10;&#10;低い精度で自動的に生成された説明">
            <a:extLst>
              <a:ext uri="{FF2B5EF4-FFF2-40B4-BE49-F238E27FC236}">
                <a16:creationId xmlns:a16="http://schemas.microsoft.com/office/drawing/2014/main" id="{49E961CE-D99B-02B3-33CB-29A698FA5809}"/>
              </a:ext>
            </a:extLst>
          </p:cNvPr>
          <p:cNvPicPr preferRelativeResize="0"/>
          <p:nvPr/>
        </p:nvPicPr>
        <p:blipFill rotWithShape="1">
          <a:blip r:embed="rId3">
            <a:alphaModFix/>
          </a:blip>
          <a:srcRect/>
          <a:stretch/>
        </p:blipFill>
        <p:spPr>
          <a:xfrm>
            <a:off x="1535576" y="3666750"/>
            <a:ext cx="933349" cy="933349"/>
          </a:xfrm>
          <a:prstGeom prst="rect">
            <a:avLst/>
          </a:prstGeom>
          <a:noFill/>
          <a:ln>
            <a:noFill/>
          </a:ln>
        </p:spPr>
      </p:pic>
      <p:sp>
        <p:nvSpPr>
          <p:cNvPr id="39" name="Google Shape;680;p51">
            <a:extLst>
              <a:ext uri="{FF2B5EF4-FFF2-40B4-BE49-F238E27FC236}">
                <a16:creationId xmlns:a16="http://schemas.microsoft.com/office/drawing/2014/main" id="{FD21FB97-D3BF-C4BF-ED47-A374481B65EE}"/>
              </a:ext>
            </a:extLst>
          </p:cNvPr>
          <p:cNvSpPr/>
          <p:nvPr/>
        </p:nvSpPr>
        <p:spPr>
          <a:xfrm>
            <a:off x="5216144" y="1930640"/>
            <a:ext cx="1156351" cy="384012"/>
          </a:xfrm>
          <a:prstGeom prst="roundRect">
            <a:avLst>
              <a:gd name="adj" fmla="val 16667"/>
            </a:avLst>
          </a:prstGeom>
          <a:solidFill>
            <a:schemeClr val="bg1">
              <a:lumMod val="95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ja-JP" b="1" i="0" u="none" strike="noStrike" cap="none" dirty="0">
                <a:solidFill>
                  <a:schemeClr val="tx1"/>
                </a:solidFill>
                <a:latin typeface="メイリオ" panose="020B0604030504040204" pitchFamily="50" charset="-128"/>
                <a:ea typeface="メイリオ" panose="020B0604030504040204" pitchFamily="50" charset="-128"/>
                <a:cs typeface="Meiryo"/>
                <a:sym typeface="Meiryo"/>
              </a:rPr>
              <a:t>ユーザー</a:t>
            </a:r>
            <a:endParaRPr sz="3600" b="1" dirty="0">
              <a:solidFill>
                <a:schemeClr val="tx1"/>
              </a:solidFill>
              <a:latin typeface="メイリオ" panose="020B0604030504040204" pitchFamily="50" charset="-128"/>
              <a:ea typeface="メイリオ" panose="020B0604030504040204" pitchFamily="50" charset="-128"/>
            </a:endParaRPr>
          </a:p>
        </p:txBody>
      </p:sp>
      <p:sp>
        <p:nvSpPr>
          <p:cNvPr id="40" name="Google Shape;682;p51">
            <a:extLst>
              <a:ext uri="{FF2B5EF4-FFF2-40B4-BE49-F238E27FC236}">
                <a16:creationId xmlns:a16="http://schemas.microsoft.com/office/drawing/2014/main" id="{E39DAC31-6365-DBFC-124A-9F30FA773561}"/>
              </a:ext>
            </a:extLst>
          </p:cNvPr>
          <p:cNvSpPr/>
          <p:nvPr/>
        </p:nvSpPr>
        <p:spPr>
          <a:xfrm>
            <a:off x="174171" y="1038390"/>
            <a:ext cx="7712529" cy="4270550"/>
          </a:xfrm>
          <a:prstGeom prst="roundRect">
            <a:avLst>
              <a:gd name="adj" fmla="val 7923"/>
            </a:avLst>
          </a:prstGeom>
          <a:noFill/>
          <a:ln w="57150" cap="flat" cmpd="sng">
            <a:solidFill>
              <a:srgbClr val="D8D8D8"/>
            </a:solidFill>
            <a:prstDash val="solid"/>
            <a:round/>
            <a:headEnd type="none" w="sm" len="sm"/>
            <a:tailEnd type="none" w="sm" len="sm"/>
          </a:ln>
        </p:spPr>
        <p:txBody>
          <a:bodyPr spcFirstLastPara="1" wrap="square" lIns="90000" tIns="46800" rIns="90000" bIns="46800" anchor="ctr" anchorCtr="0">
            <a:noAutofit/>
          </a:bodyPr>
          <a:lstStyle/>
          <a:p>
            <a:pPr marL="0" marR="0" lvl="0" indent="0" algn="ctr" rtl="0">
              <a:lnSpc>
                <a:spcPct val="100000"/>
              </a:lnSpc>
              <a:spcBef>
                <a:spcPts val="0"/>
              </a:spcBef>
              <a:spcAft>
                <a:spcPts val="0"/>
              </a:spcAft>
              <a:buClr>
                <a:srgbClr val="000000"/>
              </a:buClr>
              <a:buSzPts val="900"/>
              <a:buFont typeface="Arial"/>
              <a:buNone/>
            </a:pPr>
            <a:endParaRPr sz="900" b="0" i="0" u="none" strike="noStrike" cap="none">
              <a:solidFill>
                <a:srgbClr val="000000"/>
              </a:solidFill>
              <a:latin typeface="メイリオ" panose="020B0604030504040204" pitchFamily="50" charset="-128"/>
              <a:ea typeface="メイリオ" panose="020B0604030504040204" pitchFamily="50" charset="-128"/>
              <a:sym typeface="Arial"/>
            </a:endParaRPr>
          </a:p>
        </p:txBody>
      </p:sp>
      <p:sp>
        <p:nvSpPr>
          <p:cNvPr id="41" name="Google Shape;680;p51">
            <a:extLst>
              <a:ext uri="{FF2B5EF4-FFF2-40B4-BE49-F238E27FC236}">
                <a16:creationId xmlns:a16="http://schemas.microsoft.com/office/drawing/2014/main" id="{DD106DA9-31ED-9D2D-B970-7951A7778C5F}"/>
              </a:ext>
            </a:extLst>
          </p:cNvPr>
          <p:cNvSpPr/>
          <p:nvPr/>
        </p:nvSpPr>
        <p:spPr>
          <a:xfrm>
            <a:off x="6502607" y="1761337"/>
            <a:ext cx="1156351" cy="384012"/>
          </a:xfrm>
          <a:prstGeom prst="roundRect">
            <a:avLst>
              <a:gd name="adj" fmla="val 16667"/>
            </a:avLst>
          </a:prstGeom>
          <a:solidFill>
            <a:schemeClr val="bg1">
              <a:lumMod val="95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ja-JP" b="1" i="0" u="none" strike="noStrike" cap="none" dirty="0">
                <a:solidFill>
                  <a:schemeClr val="tx1"/>
                </a:solidFill>
                <a:latin typeface="メイリオ" panose="020B0604030504040204" pitchFamily="50" charset="-128"/>
                <a:ea typeface="メイリオ" panose="020B0604030504040204" pitchFamily="50" charset="-128"/>
                <a:cs typeface="Meiryo"/>
                <a:sym typeface="Meiryo"/>
              </a:rPr>
              <a:t>ユーザー</a:t>
            </a:r>
            <a:endParaRPr sz="3600" b="1" dirty="0">
              <a:solidFill>
                <a:schemeClr val="tx1"/>
              </a:solidFill>
              <a:latin typeface="メイリオ" panose="020B0604030504040204" pitchFamily="50" charset="-128"/>
              <a:ea typeface="メイリオ" panose="020B0604030504040204" pitchFamily="50" charset="-128"/>
            </a:endParaRPr>
          </a:p>
        </p:txBody>
      </p:sp>
      <p:sp>
        <p:nvSpPr>
          <p:cNvPr id="42" name="Google Shape;340;p30">
            <a:extLst>
              <a:ext uri="{FF2B5EF4-FFF2-40B4-BE49-F238E27FC236}">
                <a16:creationId xmlns:a16="http://schemas.microsoft.com/office/drawing/2014/main" id="{EF60BD3D-855B-35F6-A304-3F256865CC0D}"/>
              </a:ext>
            </a:extLst>
          </p:cNvPr>
          <p:cNvSpPr/>
          <p:nvPr/>
        </p:nvSpPr>
        <p:spPr>
          <a:xfrm>
            <a:off x="5569555" y="4210110"/>
            <a:ext cx="1546501" cy="909631"/>
          </a:xfrm>
          <a:prstGeom prst="can">
            <a:avLst>
              <a:gd name="adj" fmla="val 17103"/>
            </a:avLst>
          </a:prstGeom>
          <a:solidFill>
            <a:schemeClr val="accent6">
              <a:lumMod val="20000"/>
              <a:lumOff val="80000"/>
            </a:schemeClr>
          </a:solidFill>
          <a:ln w="9525" cap="flat" cmpd="sng">
            <a:solidFill>
              <a:srgbClr val="D8D8D8"/>
            </a:solidFill>
            <a:prstDash val="solid"/>
            <a:round/>
            <a:headEnd type="none" w="sm" len="sm"/>
            <a:tailEnd type="none" w="sm" len="sm"/>
          </a:ln>
        </p:spPr>
        <p:txBody>
          <a:bodyPr spcFirstLastPara="1" wrap="square" lIns="83075" tIns="43200" rIns="83075" bIns="43200" anchor="t" anchorCtr="0">
            <a:noAutofit/>
          </a:bodyPr>
          <a:lstStyle/>
          <a:p>
            <a:pPr marL="0" marR="0" lvl="0" indent="0" algn="ctr" rtl="0">
              <a:lnSpc>
                <a:spcPct val="100000"/>
              </a:lnSpc>
              <a:spcBef>
                <a:spcPts val="0"/>
              </a:spcBef>
              <a:spcAft>
                <a:spcPts val="0"/>
              </a:spcAft>
              <a:buClr>
                <a:srgbClr val="000000"/>
              </a:buClr>
              <a:buSzPts val="831"/>
              <a:buFont typeface="Arial"/>
              <a:buNone/>
            </a:pPr>
            <a:endParaRPr sz="831" b="0" i="0" u="none" strike="noStrike" cap="none">
              <a:solidFill>
                <a:srgbClr val="000000"/>
              </a:solidFill>
              <a:latin typeface="メイリオ" panose="020B0604030504040204" pitchFamily="50" charset="-128"/>
              <a:ea typeface="メイリオ" panose="020B0604030504040204" pitchFamily="50" charset="-128"/>
              <a:cs typeface="MS PGothic"/>
              <a:sym typeface="MS PGothic"/>
            </a:endParaRPr>
          </a:p>
        </p:txBody>
      </p:sp>
      <p:sp>
        <p:nvSpPr>
          <p:cNvPr id="43" name="Google Shape;686;p51">
            <a:extLst>
              <a:ext uri="{FF2B5EF4-FFF2-40B4-BE49-F238E27FC236}">
                <a16:creationId xmlns:a16="http://schemas.microsoft.com/office/drawing/2014/main" id="{9DAC96EF-A6B1-A774-7A24-B8515BE6AFFA}"/>
              </a:ext>
            </a:extLst>
          </p:cNvPr>
          <p:cNvSpPr txBox="1"/>
          <p:nvPr/>
        </p:nvSpPr>
        <p:spPr>
          <a:xfrm>
            <a:off x="5733967" y="4543349"/>
            <a:ext cx="1546501" cy="40006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altLang="en-US" sz="2000" b="1" dirty="0">
                <a:latin typeface="メイリオ" panose="020B0604030504040204" pitchFamily="50" charset="-128"/>
                <a:ea typeface="メイリオ" panose="020B0604030504040204" pitchFamily="50" charset="-128"/>
                <a:cs typeface="Meiryo"/>
                <a:sym typeface="Meiryo"/>
              </a:rPr>
              <a:t>ナレッジ</a:t>
            </a:r>
            <a:endParaRPr sz="2800" b="1" i="0" u="none" strike="noStrike" cap="none" dirty="0">
              <a:solidFill>
                <a:srgbClr val="000000"/>
              </a:solidFill>
              <a:latin typeface="メイリオ" panose="020B0604030504040204" pitchFamily="50" charset="-128"/>
              <a:ea typeface="メイリオ" panose="020B0604030504040204" pitchFamily="50" charset="-128"/>
              <a:cs typeface="Meiryo"/>
              <a:sym typeface="Meiryo"/>
            </a:endParaRPr>
          </a:p>
        </p:txBody>
      </p:sp>
      <p:cxnSp>
        <p:nvCxnSpPr>
          <p:cNvPr id="44" name="Google Shape;977;p59">
            <a:extLst>
              <a:ext uri="{FF2B5EF4-FFF2-40B4-BE49-F238E27FC236}">
                <a16:creationId xmlns:a16="http://schemas.microsoft.com/office/drawing/2014/main" id="{7C84263D-CE03-DE22-E76F-4F33D86309CD}"/>
              </a:ext>
            </a:extLst>
          </p:cNvPr>
          <p:cNvCxnSpPr>
            <a:cxnSpLocks/>
          </p:cNvCxnSpPr>
          <p:nvPr/>
        </p:nvCxnSpPr>
        <p:spPr>
          <a:xfrm flipH="1">
            <a:off x="4695703" y="4636203"/>
            <a:ext cx="817774" cy="0"/>
          </a:xfrm>
          <a:prstGeom prst="straightConnector1">
            <a:avLst/>
          </a:prstGeom>
          <a:noFill/>
          <a:ln w="76200" cap="flat" cmpd="sng">
            <a:solidFill>
              <a:schemeClr val="dk1"/>
            </a:solidFill>
            <a:prstDash val="solid"/>
            <a:round/>
            <a:headEnd type="none" w="sm" len="sm"/>
            <a:tailEnd type="triangle" w="med" len="med"/>
          </a:ln>
        </p:spPr>
      </p:cxnSp>
      <p:sp>
        <p:nvSpPr>
          <p:cNvPr id="45" name="Google Shape;677;p51">
            <a:extLst>
              <a:ext uri="{FF2B5EF4-FFF2-40B4-BE49-F238E27FC236}">
                <a16:creationId xmlns:a16="http://schemas.microsoft.com/office/drawing/2014/main" id="{1D72F581-AC8B-ECE8-54E8-32B860488C02}"/>
              </a:ext>
            </a:extLst>
          </p:cNvPr>
          <p:cNvSpPr txBox="1"/>
          <p:nvPr/>
        </p:nvSpPr>
        <p:spPr>
          <a:xfrm>
            <a:off x="1178988" y="1191987"/>
            <a:ext cx="2108718" cy="36929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altLang="en-US" sz="1800" b="1" dirty="0">
                <a:latin typeface="メイリオ" panose="020B0604030504040204" pitchFamily="50" charset="-128"/>
                <a:ea typeface="メイリオ" panose="020B0604030504040204" pitchFamily="50" charset="-128"/>
                <a:sym typeface="Meiryo"/>
              </a:rPr>
              <a:t>社員</a:t>
            </a:r>
            <a:endParaRPr sz="3600" dirty="0">
              <a:latin typeface="メイリオ" panose="020B0604030504040204" pitchFamily="50" charset="-128"/>
              <a:ea typeface="メイリオ" panose="020B0604030504040204" pitchFamily="50" charset="-128"/>
            </a:endParaRPr>
          </a:p>
        </p:txBody>
      </p:sp>
      <p:cxnSp>
        <p:nvCxnSpPr>
          <p:cNvPr id="46" name="Google Shape;977;p59">
            <a:extLst>
              <a:ext uri="{FF2B5EF4-FFF2-40B4-BE49-F238E27FC236}">
                <a16:creationId xmlns:a16="http://schemas.microsoft.com/office/drawing/2014/main" id="{327EF56D-A9B5-9908-9563-3AFB18073A5B}"/>
              </a:ext>
            </a:extLst>
          </p:cNvPr>
          <p:cNvCxnSpPr>
            <a:cxnSpLocks/>
          </p:cNvCxnSpPr>
          <p:nvPr/>
        </p:nvCxnSpPr>
        <p:spPr>
          <a:xfrm>
            <a:off x="2834406" y="2153734"/>
            <a:ext cx="2061325" cy="0"/>
          </a:xfrm>
          <a:prstGeom prst="straightConnector1">
            <a:avLst/>
          </a:prstGeom>
          <a:noFill/>
          <a:ln w="76200" cap="flat" cmpd="sng">
            <a:solidFill>
              <a:schemeClr val="dk1"/>
            </a:solidFill>
            <a:prstDash val="solid"/>
            <a:round/>
            <a:headEnd type="none" w="sm" len="sm"/>
            <a:tailEnd type="triangle" w="med" len="med"/>
          </a:ln>
        </p:spPr>
      </p:cxnSp>
      <p:sp>
        <p:nvSpPr>
          <p:cNvPr id="47" name="Google Shape;677;p51">
            <a:extLst>
              <a:ext uri="{FF2B5EF4-FFF2-40B4-BE49-F238E27FC236}">
                <a16:creationId xmlns:a16="http://schemas.microsoft.com/office/drawing/2014/main" id="{D7CCFA98-63F7-4F33-3209-3AF5E672A7A8}"/>
              </a:ext>
            </a:extLst>
          </p:cNvPr>
          <p:cNvSpPr txBox="1"/>
          <p:nvPr/>
        </p:nvSpPr>
        <p:spPr>
          <a:xfrm>
            <a:off x="3287705" y="1549060"/>
            <a:ext cx="2087839" cy="46162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altLang="en-US" sz="2400" dirty="0">
                <a:latin typeface="メイリオ" panose="020B0604030504040204" pitchFamily="50" charset="-128"/>
                <a:ea typeface="メイリオ" panose="020B0604030504040204" pitchFamily="50" charset="-128"/>
              </a:rPr>
              <a:t>問合せ</a:t>
            </a:r>
            <a:endParaRPr lang="en-US" altLang="ja-JP" sz="2400" dirty="0">
              <a:latin typeface="メイリオ" panose="020B0604030504040204" pitchFamily="50" charset="-128"/>
              <a:ea typeface="メイリオ" panose="020B0604030504040204" pitchFamily="50" charset="-128"/>
            </a:endParaRPr>
          </a:p>
        </p:txBody>
      </p:sp>
      <p:sp>
        <p:nvSpPr>
          <p:cNvPr id="48" name="Google Shape;658;p51">
            <a:extLst>
              <a:ext uri="{FF2B5EF4-FFF2-40B4-BE49-F238E27FC236}">
                <a16:creationId xmlns:a16="http://schemas.microsoft.com/office/drawing/2014/main" id="{D926B9C1-8187-6866-AE9F-CEB9AD90E130}"/>
              </a:ext>
            </a:extLst>
          </p:cNvPr>
          <p:cNvSpPr/>
          <p:nvPr/>
        </p:nvSpPr>
        <p:spPr>
          <a:xfrm>
            <a:off x="2992538" y="5317374"/>
            <a:ext cx="5846662" cy="1493306"/>
          </a:xfrm>
          <a:prstGeom prst="roundRect">
            <a:avLst>
              <a:gd name="adj" fmla="val 20669"/>
            </a:avLst>
          </a:prstGeom>
          <a:solidFill>
            <a:srgbClr val="DEEAF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r>
              <a:rPr lang="ja-JP"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a:t>
            </a:r>
            <a:r>
              <a:rPr lang="en-US" altLang="ja-JP" dirty="0" err="1">
                <a:solidFill>
                  <a:schemeClr val="dk1"/>
                </a:solidFill>
                <a:latin typeface="メイリオ" panose="020B0604030504040204" pitchFamily="50" charset="-128"/>
                <a:ea typeface="メイリオ" panose="020B0604030504040204" pitchFamily="50" charset="-128"/>
                <a:cs typeface="Meiryo"/>
                <a:sym typeface="Meiryo"/>
              </a:rPr>
              <a:t>SolutionDesk</a:t>
            </a:r>
            <a:r>
              <a:rPr lang="ja-JP" altLang="en-US" dirty="0">
                <a:solidFill>
                  <a:schemeClr val="dk1"/>
                </a:solidFill>
                <a:latin typeface="メイリオ" panose="020B0604030504040204" pitchFamily="50" charset="-128"/>
                <a:ea typeface="メイリオ" panose="020B0604030504040204" pitchFamily="50" charset="-128"/>
                <a:cs typeface="Meiryo"/>
                <a:sym typeface="Meiryo"/>
              </a:rPr>
              <a:t>で</a:t>
            </a:r>
            <a:r>
              <a:rPr lang="ja-JP"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チケットによる問い合わせ</a:t>
            </a:r>
            <a:r>
              <a:rPr lang="ja-JP" altLang="en-US"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対応が出来る</a:t>
            </a:r>
            <a:endParaRPr lang="en-US" altLang="ja-JP"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endParaRPr>
          </a:p>
          <a:p>
            <a:pPr marL="0" marR="0" lvl="0" indent="0" algn="l" rtl="0">
              <a:lnSpc>
                <a:spcPct val="100000"/>
              </a:lnSpc>
              <a:spcBef>
                <a:spcPts val="0"/>
              </a:spcBef>
              <a:spcAft>
                <a:spcPts val="0"/>
              </a:spcAft>
              <a:buNone/>
            </a:pPr>
            <a:r>
              <a:rPr lang="ja-JP" altLang="en-US" dirty="0">
                <a:solidFill>
                  <a:schemeClr val="dk1"/>
                </a:solidFill>
                <a:latin typeface="メイリオ" panose="020B0604030504040204" pitchFamily="50" charset="-128"/>
                <a:ea typeface="メイリオ" panose="020B0604030504040204" pitchFamily="50" charset="-128"/>
                <a:cs typeface="Meiryo"/>
                <a:sym typeface="Meiryo"/>
              </a:rPr>
              <a:t>・</a:t>
            </a:r>
            <a:r>
              <a:rPr lang="en-US" altLang="ja-JP" dirty="0">
                <a:solidFill>
                  <a:schemeClr val="dk1"/>
                </a:solidFill>
                <a:latin typeface="メイリオ" panose="020B0604030504040204" pitchFamily="50" charset="-128"/>
                <a:ea typeface="メイリオ" panose="020B0604030504040204" pitchFamily="50" charset="-128"/>
                <a:cs typeface="Meiryo"/>
                <a:sym typeface="Meiryo"/>
              </a:rPr>
              <a:t>FAQ</a:t>
            </a:r>
            <a:r>
              <a:rPr lang="ja-JP" altLang="en-US" dirty="0">
                <a:solidFill>
                  <a:schemeClr val="dk1"/>
                </a:solidFill>
                <a:latin typeface="メイリオ" panose="020B0604030504040204" pitchFamily="50" charset="-128"/>
                <a:ea typeface="メイリオ" panose="020B0604030504040204" pitchFamily="50" charset="-128"/>
                <a:cs typeface="Meiryo"/>
                <a:sym typeface="Meiryo"/>
              </a:rPr>
              <a:t>・ナレッジロボの公開が出来る（プレミアムプランの場合）</a:t>
            </a:r>
            <a:endParaRPr lang="en-US" altLang="ja-JP" dirty="0">
              <a:solidFill>
                <a:schemeClr val="dk1"/>
              </a:solidFill>
              <a:latin typeface="メイリオ" panose="020B0604030504040204" pitchFamily="50" charset="-128"/>
              <a:ea typeface="メイリオ" panose="020B0604030504040204" pitchFamily="50" charset="-128"/>
              <a:cs typeface="Meiryo"/>
              <a:sym typeface="Meiryo"/>
            </a:endParaRPr>
          </a:p>
          <a:p>
            <a:pPr marL="0" marR="0" lvl="0" indent="0" algn="l" rtl="0">
              <a:lnSpc>
                <a:spcPct val="100000"/>
              </a:lnSpc>
              <a:spcBef>
                <a:spcPts val="0"/>
              </a:spcBef>
              <a:spcAft>
                <a:spcPts val="0"/>
              </a:spcAft>
              <a:buNone/>
            </a:pPr>
            <a:r>
              <a:rPr lang="ja-JP" altLang="en-US"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・問合せをする社員は</a:t>
            </a:r>
            <a:r>
              <a:rPr lang="en-US" altLang="ja-JP"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a:t>
            </a:r>
            <a:r>
              <a:rPr lang="ja-JP" altLang="en-US" dirty="0">
                <a:solidFill>
                  <a:schemeClr val="dk1"/>
                </a:solidFill>
                <a:latin typeface="メイリオ" panose="020B0604030504040204" pitchFamily="50" charset="-128"/>
                <a:ea typeface="メイリオ" panose="020B0604030504040204" pitchFamily="50" charset="-128"/>
                <a:cs typeface="Meiryo"/>
                <a:sym typeface="Meiryo"/>
              </a:rPr>
              <a:t>組織内カスタマー扱いで非課金（</a:t>
            </a:r>
            <a:r>
              <a:rPr lang="en-US" altLang="ja-JP" dirty="0">
                <a:solidFill>
                  <a:schemeClr val="dk1"/>
                </a:solidFill>
                <a:latin typeface="メイリオ" panose="020B0604030504040204" pitchFamily="50" charset="-128"/>
                <a:ea typeface="メイリオ" panose="020B0604030504040204" pitchFamily="50" charset="-128"/>
                <a:cs typeface="Meiryo"/>
                <a:sym typeface="Meiryo"/>
              </a:rPr>
              <a:t>※3</a:t>
            </a:r>
            <a:r>
              <a:rPr lang="ja-JP" altLang="en-US" dirty="0">
                <a:solidFill>
                  <a:schemeClr val="dk1"/>
                </a:solidFill>
                <a:latin typeface="メイリオ" panose="020B0604030504040204" pitchFamily="50" charset="-128"/>
                <a:ea typeface="メイリオ" panose="020B0604030504040204" pitchFamily="50" charset="-128"/>
                <a:cs typeface="Meiryo"/>
                <a:sym typeface="Meiryo"/>
              </a:rPr>
              <a:t>組まで</a:t>
            </a:r>
            <a:br>
              <a:rPr lang="en-US" altLang="ja-JP" dirty="0">
                <a:solidFill>
                  <a:schemeClr val="dk1"/>
                </a:solidFill>
                <a:latin typeface="メイリオ" panose="020B0604030504040204" pitchFamily="50" charset="-128"/>
                <a:ea typeface="メイリオ" panose="020B0604030504040204" pitchFamily="50" charset="-128"/>
                <a:cs typeface="Meiryo"/>
                <a:sym typeface="Meiryo"/>
              </a:rPr>
            </a:br>
            <a:r>
              <a:rPr lang="ja-JP" altLang="en-US" dirty="0">
                <a:solidFill>
                  <a:schemeClr val="dk1"/>
                </a:solidFill>
                <a:latin typeface="メイリオ" panose="020B0604030504040204" pitchFamily="50" charset="-128"/>
                <a:ea typeface="メイリオ" panose="020B0604030504040204" pitchFamily="50" charset="-128"/>
                <a:cs typeface="Meiryo"/>
                <a:sym typeface="Meiryo"/>
              </a:rPr>
              <a:t>　非課金。</a:t>
            </a:r>
            <a:r>
              <a:rPr lang="en-US" altLang="ja-JP" dirty="0">
                <a:solidFill>
                  <a:schemeClr val="dk1"/>
                </a:solidFill>
                <a:latin typeface="メイリオ" panose="020B0604030504040204" pitchFamily="50" charset="-128"/>
                <a:ea typeface="メイリオ" panose="020B0604030504040204" pitchFamily="50" charset="-128"/>
                <a:cs typeface="Meiryo"/>
                <a:sym typeface="Meiryo"/>
              </a:rPr>
              <a:t>4</a:t>
            </a:r>
            <a:r>
              <a:rPr lang="ja-JP" altLang="en-US" dirty="0">
                <a:solidFill>
                  <a:schemeClr val="dk1"/>
                </a:solidFill>
                <a:latin typeface="メイリオ" panose="020B0604030504040204" pitchFamily="50" charset="-128"/>
                <a:ea typeface="メイリオ" panose="020B0604030504040204" pitchFamily="50" charset="-128"/>
                <a:cs typeface="Meiryo"/>
                <a:sym typeface="Meiryo"/>
              </a:rPr>
              <a:t>組以上は課金対象）</a:t>
            </a:r>
            <a:endParaRPr lang="en-US" altLang="ja-JP" dirty="0">
              <a:solidFill>
                <a:schemeClr val="dk1"/>
              </a:solidFill>
              <a:latin typeface="メイリオ" panose="020B0604030504040204" pitchFamily="50" charset="-128"/>
              <a:ea typeface="メイリオ" panose="020B0604030504040204" pitchFamily="50" charset="-128"/>
              <a:cs typeface="Meiryo"/>
              <a:sym typeface="Meiryo"/>
            </a:endParaRPr>
          </a:p>
          <a:p>
            <a:pPr marL="0" marR="0" lvl="0" indent="0" algn="l" rtl="0">
              <a:lnSpc>
                <a:spcPct val="100000"/>
              </a:lnSpc>
              <a:spcBef>
                <a:spcPts val="0"/>
              </a:spcBef>
              <a:spcAft>
                <a:spcPts val="0"/>
              </a:spcAft>
              <a:buNone/>
            </a:pPr>
            <a:endParaRPr lang="en-US" altLang="ja-JP"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endParaRPr>
          </a:p>
          <a:p>
            <a:pPr marL="0" marR="0" lvl="0" indent="0" algn="l" rtl="0">
              <a:lnSpc>
                <a:spcPct val="100000"/>
              </a:lnSpc>
              <a:spcBef>
                <a:spcPts val="0"/>
              </a:spcBef>
              <a:spcAft>
                <a:spcPts val="0"/>
              </a:spcAft>
              <a:buNone/>
            </a:pPr>
            <a:r>
              <a:rPr lang="en-US" altLang="ja-JP"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a:t>
            </a:r>
            <a:r>
              <a:rPr lang="ja-JP" altLang="en-US"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組織内カスタマー</a:t>
            </a:r>
            <a:endParaRPr lang="en-US" altLang="ja-JP"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endParaRPr>
          </a:p>
          <a:p>
            <a:pPr marL="0" marR="0" lvl="0" indent="0" algn="l" rtl="0">
              <a:lnSpc>
                <a:spcPct val="100000"/>
              </a:lnSpc>
              <a:spcBef>
                <a:spcPts val="0"/>
              </a:spcBef>
              <a:spcAft>
                <a:spcPts val="0"/>
              </a:spcAft>
              <a:buNone/>
            </a:pPr>
            <a:r>
              <a:rPr lang="ja-JP" altLang="en-US" dirty="0">
                <a:solidFill>
                  <a:schemeClr val="dk1"/>
                </a:solidFill>
                <a:latin typeface="メイリオ" panose="020B0604030504040204" pitchFamily="50" charset="-128"/>
                <a:ea typeface="メイリオ" panose="020B0604030504040204" pitchFamily="50" charset="-128"/>
                <a:cs typeface="Meiryo"/>
                <a:sym typeface="Meiryo"/>
              </a:rPr>
              <a:t>個人として「問い合わせ」や「ナレッジ参照」が出来るユーザー</a:t>
            </a:r>
            <a:endParaRPr lang="en-US" altLang="ja-JP" dirty="0">
              <a:solidFill>
                <a:schemeClr val="dk1"/>
              </a:solidFill>
              <a:latin typeface="メイリオ" panose="020B0604030504040204" pitchFamily="50" charset="-128"/>
              <a:ea typeface="メイリオ" panose="020B0604030504040204" pitchFamily="50" charset="-128"/>
              <a:cs typeface="Meiryo"/>
              <a:sym typeface="Meiryo"/>
            </a:endParaRPr>
          </a:p>
        </p:txBody>
      </p:sp>
      <p:cxnSp>
        <p:nvCxnSpPr>
          <p:cNvPr id="49" name="Google Shape;977;p59">
            <a:extLst>
              <a:ext uri="{FF2B5EF4-FFF2-40B4-BE49-F238E27FC236}">
                <a16:creationId xmlns:a16="http://schemas.microsoft.com/office/drawing/2014/main" id="{3A59625B-0C0D-D93D-EC1B-976262561BC0}"/>
              </a:ext>
            </a:extLst>
          </p:cNvPr>
          <p:cNvCxnSpPr>
            <a:cxnSpLocks/>
          </p:cNvCxnSpPr>
          <p:nvPr/>
        </p:nvCxnSpPr>
        <p:spPr>
          <a:xfrm>
            <a:off x="6404978" y="3585146"/>
            <a:ext cx="0" cy="666952"/>
          </a:xfrm>
          <a:prstGeom prst="straightConnector1">
            <a:avLst/>
          </a:prstGeom>
          <a:noFill/>
          <a:ln w="76200" cap="flat" cmpd="sng">
            <a:solidFill>
              <a:schemeClr val="dk1"/>
            </a:solidFill>
            <a:prstDash val="solid"/>
            <a:round/>
            <a:headEnd type="none" w="sm" len="sm"/>
            <a:tailEnd type="triangle" w="med" len="med"/>
          </a:ln>
        </p:spPr>
      </p:cxnSp>
      <p:sp>
        <p:nvSpPr>
          <p:cNvPr id="50" name="Google Shape;677;p51">
            <a:extLst>
              <a:ext uri="{FF2B5EF4-FFF2-40B4-BE49-F238E27FC236}">
                <a16:creationId xmlns:a16="http://schemas.microsoft.com/office/drawing/2014/main" id="{23504B63-3431-9C12-E3DB-2105CE5F8D52}"/>
              </a:ext>
            </a:extLst>
          </p:cNvPr>
          <p:cNvSpPr txBox="1"/>
          <p:nvPr/>
        </p:nvSpPr>
        <p:spPr>
          <a:xfrm>
            <a:off x="5566583" y="3740052"/>
            <a:ext cx="886661" cy="46162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altLang="en-US" sz="2400" dirty="0">
                <a:latin typeface="メイリオ" panose="020B0604030504040204" pitchFamily="50" charset="-128"/>
                <a:ea typeface="メイリオ" panose="020B0604030504040204" pitchFamily="50" charset="-128"/>
              </a:rPr>
              <a:t>登録</a:t>
            </a:r>
            <a:endParaRPr sz="2400" dirty="0">
              <a:latin typeface="メイリオ" panose="020B0604030504040204" pitchFamily="50" charset="-128"/>
              <a:ea typeface="メイリオ" panose="020B0604030504040204" pitchFamily="50" charset="-128"/>
            </a:endParaRPr>
          </a:p>
        </p:txBody>
      </p:sp>
      <p:pic>
        <p:nvPicPr>
          <p:cNvPr id="51" name="Google Shape;991;p60" descr="図形&#10;&#10;低い精度で自動的に生成された説明">
            <a:extLst>
              <a:ext uri="{FF2B5EF4-FFF2-40B4-BE49-F238E27FC236}">
                <a16:creationId xmlns:a16="http://schemas.microsoft.com/office/drawing/2014/main" id="{F6A56232-58F5-372C-0421-A56FF992023D}"/>
              </a:ext>
            </a:extLst>
          </p:cNvPr>
          <p:cNvPicPr preferRelativeResize="0"/>
          <p:nvPr/>
        </p:nvPicPr>
        <p:blipFill rotWithShape="1">
          <a:blip r:embed="rId4">
            <a:alphaModFix/>
          </a:blip>
          <a:srcRect/>
          <a:stretch/>
        </p:blipFill>
        <p:spPr>
          <a:xfrm>
            <a:off x="5297131" y="2406741"/>
            <a:ext cx="930414" cy="930414"/>
          </a:xfrm>
          <a:prstGeom prst="rect">
            <a:avLst/>
          </a:prstGeom>
          <a:noFill/>
          <a:ln>
            <a:noFill/>
          </a:ln>
        </p:spPr>
      </p:pic>
      <p:pic>
        <p:nvPicPr>
          <p:cNvPr id="52" name="Google Shape;993;p60" descr="図形&#10;&#10;低い精度で自動的に生成された説明">
            <a:extLst>
              <a:ext uri="{FF2B5EF4-FFF2-40B4-BE49-F238E27FC236}">
                <a16:creationId xmlns:a16="http://schemas.microsoft.com/office/drawing/2014/main" id="{8BC83B5A-FDAA-A772-C303-E5C4DA13A499}"/>
              </a:ext>
            </a:extLst>
          </p:cNvPr>
          <p:cNvPicPr preferRelativeResize="0"/>
          <p:nvPr/>
        </p:nvPicPr>
        <p:blipFill rotWithShape="1">
          <a:blip r:embed="rId5">
            <a:alphaModFix/>
          </a:blip>
          <a:srcRect/>
          <a:stretch/>
        </p:blipFill>
        <p:spPr>
          <a:xfrm>
            <a:off x="689678" y="2016647"/>
            <a:ext cx="1025241" cy="1025241"/>
          </a:xfrm>
          <a:prstGeom prst="rect">
            <a:avLst/>
          </a:prstGeom>
          <a:noFill/>
          <a:ln>
            <a:noFill/>
          </a:ln>
        </p:spPr>
      </p:pic>
      <p:pic>
        <p:nvPicPr>
          <p:cNvPr id="53" name="Google Shape;994;p60" descr="図形&#10;&#10;低い精度で自動的に生成された説明">
            <a:extLst>
              <a:ext uri="{FF2B5EF4-FFF2-40B4-BE49-F238E27FC236}">
                <a16:creationId xmlns:a16="http://schemas.microsoft.com/office/drawing/2014/main" id="{CF2345E9-88AC-1782-97ED-18E6798D1E41}"/>
              </a:ext>
            </a:extLst>
          </p:cNvPr>
          <p:cNvPicPr preferRelativeResize="0"/>
          <p:nvPr/>
        </p:nvPicPr>
        <p:blipFill rotWithShape="1">
          <a:blip r:embed="rId6">
            <a:alphaModFix/>
          </a:blip>
          <a:srcRect/>
          <a:stretch/>
        </p:blipFill>
        <p:spPr>
          <a:xfrm>
            <a:off x="1503554" y="2537584"/>
            <a:ext cx="1042415" cy="1042415"/>
          </a:xfrm>
          <a:prstGeom prst="rect">
            <a:avLst/>
          </a:prstGeom>
          <a:noFill/>
          <a:ln>
            <a:noFill/>
          </a:ln>
        </p:spPr>
      </p:pic>
      <p:pic>
        <p:nvPicPr>
          <p:cNvPr id="54" name="Google Shape;991;p60" descr="図形&#10;&#10;低い精度で自動的に生成された説明">
            <a:extLst>
              <a:ext uri="{FF2B5EF4-FFF2-40B4-BE49-F238E27FC236}">
                <a16:creationId xmlns:a16="http://schemas.microsoft.com/office/drawing/2014/main" id="{4D0866CA-6BFB-9478-9B9E-C22DEE70ED9C}"/>
              </a:ext>
            </a:extLst>
          </p:cNvPr>
          <p:cNvPicPr preferRelativeResize="0"/>
          <p:nvPr/>
        </p:nvPicPr>
        <p:blipFill rotWithShape="1">
          <a:blip r:embed="rId4">
            <a:alphaModFix/>
          </a:blip>
          <a:srcRect/>
          <a:stretch/>
        </p:blipFill>
        <p:spPr>
          <a:xfrm>
            <a:off x="6569833" y="2227863"/>
            <a:ext cx="930414" cy="930414"/>
          </a:xfrm>
          <a:prstGeom prst="rect">
            <a:avLst/>
          </a:prstGeom>
          <a:noFill/>
          <a:ln>
            <a:noFill/>
          </a:ln>
        </p:spPr>
      </p:pic>
      <p:pic>
        <p:nvPicPr>
          <p:cNvPr id="55" name="図 54">
            <a:extLst>
              <a:ext uri="{FF2B5EF4-FFF2-40B4-BE49-F238E27FC236}">
                <a16:creationId xmlns:a16="http://schemas.microsoft.com/office/drawing/2014/main" id="{D86E4742-515C-A5B6-F606-86B3A3C75D40}"/>
              </a:ext>
            </a:extLst>
          </p:cNvPr>
          <p:cNvPicPr>
            <a:picLocks noChangeAspect="1"/>
          </p:cNvPicPr>
          <p:nvPr/>
        </p:nvPicPr>
        <p:blipFill rotWithShape="1">
          <a:blip r:embed="rId7"/>
          <a:srcRect l="29738" t="18293" r="19176" b="20957"/>
          <a:stretch/>
        </p:blipFill>
        <p:spPr>
          <a:xfrm>
            <a:off x="3216144" y="3819212"/>
            <a:ext cx="1199612" cy="802433"/>
          </a:xfrm>
          <a:prstGeom prst="rect">
            <a:avLst/>
          </a:prstGeom>
          <a:ln>
            <a:solidFill>
              <a:schemeClr val="tx1"/>
            </a:solidFill>
          </a:ln>
        </p:spPr>
      </p:pic>
      <p:pic>
        <p:nvPicPr>
          <p:cNvPr id="56" name="図 55">
            <a:extLst>
              <a:ext uri="{FF2B5EF4-FFF2-40B4-BE49-F238E27FC236}">
                <a16:creationId xmlns:a16="http://schemas.microsoft.com/office/drawing/2014/main" id="{DF86BAAB-A49E-FAE7-A2D3-DC39D0D4BA5C}"/>
              </a:ext>
            </a:extLst>
          </p:cNvPr>
          <p:cNvPicPr>
            <a:picLocks noChangeAspect="1"/>
          </p:cNvPicPr>
          <p:nvPr/>
        </p:nvPicPr>
        <p:blipFill rotWithShape="1">
          <a:blip r:embed="rId8"/>
          <a:srcRect l="58640" t="22168" r="4222" b="9558"/>
          <a:stretch/>
        </p:blipFill>
        <p:spPr>
          <a:xfrm>
            <a:off x="3723292" y="4298206"/>
            <a:ext cx="822543" cy="850562"/>
          </a:xfrm>
          <a:prstGeom prst="rect">
            <a:avLst/>
          </a:prstGeom>
        </p:spPr>
      </p:pic>
      <p:sp>
        <p:nvSpPr>
          <p:cNvPr id="57" name="Google Shape;677;p51">
            <a:extLst>
              <a:ext uri="{FF2B5EF4-FFF2-40B4-BE49-F238E27FC236}">
                <a16:creationId xmlns:a16="http://schemas.microsoft.com/office/drawing/2014/main" id="{7F5695B3-91AA-3E3A-66D0-362179C56D43}"/>
              </a:ext>
            </a:extLst>
          </p:cNvPr>
          <p:cNvSpPr txBox="1"/>
          <p:nvPr/>
        </p:nvSpPr>
        <p:spPr>
          <a:xfrm>
            <a:off x="3387944" y="2529268"/>
            <a:ext cx="2087839" cy="46162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altLang="en-US" sz="2400" dirty="0">
                <a:latin typeface="メイリオ" panose="020B0604030504040204" pitchFamily="50" charset="-128"/>
                <a:ea typeface="メイリオ" panose="020B0604030504040204" pitchFamily="50" charset="-128"/>
              </a:rPr>
              <a:t>回答</a:t>
            </a:r>
            <a:endParaRPr lang="en-US" altLang="ja-JP" sz="2400" dirty="0">
              <a:latin typeface="メイリオ" panose="020B0604030504040204" pitchFamily="50" charset="-128"/>
              <a:ea typeface="メイリオ" panose="020B0604030504040204" pitchFamily="50" charset="-128"/>
            </a:endParaRPr>
          </a:p>
        </p:txBody>
      </p:sp>
      <p:cxnSp>
        <p:nvCxnSpPr>
          <p:cNvPr id="58" name="Google Shape;977;p59">
            <a:extLst>
              <a:ext uri="{FF2B5EF4-FFF2-40B4-BE49-F238E27FC236}">
                <a16:creationId xmlns:a16="http://schemas.microsoft.com/office/drawing/2014/main" id="{7E41E535-E085-9900-E1E5-6EC5D444FA7F}"/>
              </a:ext>
            </a:extLst>
          </p:cNvPr>
          <p:cNvCxnSpPr>
            <a:cxnSpLocks/>
          </p:cNvCxnSpPr>
          <p:nvPr/>
        </p:nvCxnSpPr>
        <p:spPr>
          <a:xfrm flipH="1">
            <a:off x="2806537" y="2421932"/>
            <a:ext cx="2061325" cy="0"/>
          </a:xfrm>
          <a:prstGeom prst="straightConnector1">
            <a:avLst/>
          </a:prstGeom>
          <a:noFill/>
          <a:ln w="76200" cap="flat" cmpd="sng">
            <a:solidFill>
              <a:schemeClr val="dk1"/>
            </a:solidFill>
            <a:prstDash val="solid"/>
            <a:round/>
            <a:headEnd type="none" w="sm" len="sm"/>
            <a:tailEnd type="triangle" w="med" len="med"/>
          </a:ln>
        </p:spPr>
      </p:cxnSp>
      <p:sp>
        <p:nvSpPr>
          <p:cNvPr id="59" name="Google Shape;680;p51">
            <a:extLst>
              <a:ext uri="{FF2B5EF4-FFF2-40B4-BE49-F238E27FC236}">
                <a16:creationId xmlns:a16="http://schemas.microsoft.com/office/drawing/2014/main" id="{A8EDD4D4-2D7C-723B-A5F9-C66CE146FCE0}"/>
              </a:ext>
            </a:extLst>
          </p:cNvPr>
          <p:cNvSpPr/>
          <p:nvPr/>
        </p:nvSpPr>
        <p:spPr>
          <a:xfrm>
            <a:off x="730744" y="1513100"/>
            <a:ext cx="1729663" cy="369290"/>
          </a:xfrm>
          <a:prstGeom prst="roundRect">
            <a:avLst>
              <a:gd name="adj" fmla="val 16667"/>
            </a:avLst>
          </a:prstGeom>
          <a:solidFill>
            <a:schemeClr val="tx2">
              <a:lumMod val="90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ja-JP" altLang="en-US" b="1" i="0" u="none" strike="noStrike" cap="none" dirty="0">
                <a:solidFill>
                  <a:schemeClr val="tx1"/>
                </a:solidFill>
                <a:latin typeface="メイリオ" panose="020B0604030504040204" pitchFamily="50" charset="-128"/>
                <a:ea typeface="メイリオ" panose="020B0604030504040204" pitchFamily="50" charset="-128"/>
                <a:cs typeface="Meiryo"/>
                <a:sym typeface="Meiryo"/>
              </a:rPr>
              <a:t>組織内カスタマー</a:t>
            </a:r>
            <a:endParaRPr sz="3600" b="1" dirty="0">
              <a:solidFill>
                <a:schemeClr val="tx1"/>
              </a:solidFill>
              <a:latin typeface="メイリオ" panose="020B0604030504040204" pitchFamily="50" charset="-128"/>
              <a:ea typeface="メイリオ" panose="020B0604030504040204" pitchFamily="50" charset="-128"/>
            </a:endParaRPr>
          </a:p>
        </p:txBody>
      </p:sp>
      <p:pic>
        <p:nvPicPr>
          <p:cNvPr id="60" name="Google Shape;926;p58" descr="図形&#10;&#10;低い精度で自動的に生成された説明">
            <a:extLst>
              <a:ext uri="{FF2B5EF4-FFF2-40B4-BE49-F238E27FC236}">
                <a16:creationId xmlns:a16="http://schemas.microsoft.com/office/drawing/2014/main" id="{69912E50-E2F3-5A56-2368-6AB4EB79213B}"/>
              </a:ext>
            </a:extLst>
          </p:cNvPr>
          <p:cNvPicPr preferRelativeResize="0"/>
          <p:nvPr/>
        </p:nvPicPr>
        <p:blipFill rotWithShape="1">
          <a:blip r:embed="rId9">
            <a:alphaModFix/>
          </a:blip>
          <a:srcRect/>
          <a:stretch/>
        </p:blipFill>
        <p:spPr>
          <a:xfrm>
            <a:off x="716001" y="3335192"/>
            <a:ext cx="947867" cy="947867"/>
          </a:xfrm>
          <a:prstGeom prst="rect">
            <a:avLst/>
          </a:prstGeom>
          <a:noFill/>
          <a:ln>
            <a:noFill/>
          </a:ln>
        </p:spPr>
      </p:pic>
      <p:sp>
        <p:nvSpPr>
          <p:cNvPr id="61" name="Google Shape;677;p51">
            <a:extLst>
              <a:ext uri="{FF2B5EF4-FFF2-40B4-BE49-F238E27FC236}">
                <a16:creationId xmlns:a16="http://schemas.microsoft.com/office/drawing/2014/main" id="{E1A187CD-C51A-FDCC-6067-3D121C1BF9CD}"/>
              </a:ext>
            </a:extLst>
          </p:cNvPr>
          <p:cNvSpPr txBox="1"/>
          <p:nvPr/>
        </p:nvSpPr>
        <p:spPr>
          <a:xfrm>
            <a:off x="2748708" y="3509476"/>
            <a:ext cx="2851881" cy="30773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altLang="ja-JP" b="1" dirty="0">
                <a:latin typeface="メイリオ" panose="020B0604030504040204" pitchFamily="50" charset="-128"/>
                <a:ea typeface="メイリオ" panose="020B0604030504040204" pitchFamily="50" charset="-128"/>
              </a:rPr>
              <a:t>FAQ</a:t>
            </a:r>
            <a:r>
              <a:rPr lang="ja-JP" altLang="en-US" b="1" dirty="0">
                <a:latin typeface="メイリオ" panose="020B0604030504040204" pitchFamily="50" charset="-128"/>
                <a:ea typeface="メイリオ" panose="020B0604030504040204" pitchFamily="50" charset="-128"/>
              </a:rPr>
              <a:t>・ナレッジロボ公開</a:t>
            </a:r>
            <a:endParaRPr b="1" dirty="0">
              <a:latin typeface="メイリオ" panose="020B0604030504040204" pitchFamily="50" charset="-128"/>
              <a:ea typeface="メイリオ" panose="020B0604030504040204" pitchFamily="50" charset="-128"/>
            </a:endParaRPr>
          </a:p>
        </p:txBody>
      </p:sp>
      <p:sp>
        <p:nvSpPr>
          <p:cNvPr id="62" name="Google Shape;682;p51">
            <a:extLst>
              <a:ext uri="{FF2B5EF4-FFF2-40B4-BE49-F238E27FC236}">
                <a16:creationId xmlns:a16="http://schemas.microsoft.com/office/drawing/2014/main" id="{5AEF0ADF-6E2B-1068-366B-50ADC71B95D7}"/>
              </a:ext>
            </a:extLst>
          </p:cNvPr>
          <p:cNvSpPr/>
          <p:nvPr/>
        </p:nvSpPr>
        <p:spPr>
          <a:xfrm>
            <a:off x="426714" y="1183556"/>
            <a:ext cx="2292193" cy="3919776"/>
          </a:xfrm>
          <a:prstGeom prst="roundRect">
            <a:avLst>
              <a:gd name="adj" fmla="val 7923"/>
            </a:avLst>
          </a:prstGeom>
          <a:noFill/>
          <a:ln w="57150" cap="flat" cmpd="sng">
            <a:solidFill>
              <a:schemeClr val="accent3"/>
            </a:solidFill>
            <a:prstDash val="dash"/>
            <a:round/>
            <a:headEnd type="none" w="sm" len="sm"/>
            <a:tailEnd type="none" w="sm" len="sm"/>
          </a:ln>
        </p:spPr>
        <p:txBody>
          <a:bodyPr spcFirstLastPara="1" wrap="square" lIns="90000" tIns="46800" rIns="90000" bIns="46800" anchor="ctr" anchorCtr="0">
            <a:noAutofit/>
          </a:bodyPr>
          <a:lstStyle/>
          <a:p>
            <a:pPr marL="0" marR="0" lvl="0" indent="0" algn="ctr" rtl="0">
              <a:lnSpc>
                <a:spcPct val="100000"/>
              </a:lnSpc>
              <a:spcBef>
                <a:spcPts val="0"/>
              </a:spcBef>
              <a:spcAft>
                <a:spcPts val="0"/>
              </a:spcAft>
              <a:buClr>
                <a:srgbClr val="000000"/>
              </a:buClr>
              <a:buSzPts val="900"/>
              <a:buFont typeface="Arial"/>
              <a:buNone/>
            </a:pPr>
            <a:endParaRPr sz="900" b="0" i="0" u="none" strike="noStrike" cap="none">
              <a:solidFill>
                <a:srgbClr val="000000"/>
              </a:solidFill>
              <a:latin typeface="メイリオ" panose="020B0604030504040204" pitchFamily="50" charset="-128"/>
              <a:ea typeface="メイリオ" panose="020B0604030504040204" pitchFamily="50" charset="-128"/>
              <a:sym typeface="Arial"/>
            </a:endParaRPr>
          </a:p>
        </p:txBody>
      </p:sp>
      <p:cxnSp>
        <p:nvCxnSpPr>
          <p:cNvPr id="63" name="Google Shape;977;p59">
            <a:extLst>
              <a:ext uri="{FF2B5EF4-FFF2-40B4-BE49-F238E27FC236}">
                <a16:creationId xmlns:a16="http://schemas.microsoft.com/office/drawing/2014/main" id="{8A392AAF-65E6-5CDA-75F7-898586D2AF65}"/>
              </a:ext>
            </a:extLst>
          </p:cNvPr>
          <p:cNvCxnSpPr>
            <a:cxnSpLocks/>
          </p:cNvCxnSpPr>
          <p:nvPr/>
        </p:nvCxnSpPr>
        <p:spPr>
          <a:xfrm flipV="1">
            <a:off x="6767559" y="3562376"/>
            <a:ext cx="0" cy="647734"/>
          </a:xfrm>
          <a:prstGeom prst="straightConnector1">
            <a:avLst/>
          </a:prstGeom>
          <a:noFill/>
          <a:ln w="76200" cap="flat" cmpd="sng">
            <a:solidFill>
              <a:schemeClr val="dk1"/>
            </a:solidFill>
            <a:prstDash val="solid"/>
            <a:round/>
            <a:headEnd type="none" w="sm" len="sm"/>
            <a:tailEnd type="triangle" w="med" len="med"/>
          </a:ln>
        </p:spPr>
      </p:cxnSp>
      <p:sp>
        <p:nvSpPr>
          <p:cNvPr id="128" name="Google Shape;677;p51">
            <a:extLst>
              <a:ext uri="{FF2B5EF4-FFF2-40B4-BE49-F238E27FC236}">
                <a16:creationId xmlns:a16="http://schemas.microsoft.com/office/drawing/2014/main" id="{593451F6-A6BB-711A-C49C-FF562744EEC4}"/>
              </a:ext>
            </a:extLst>
          </p:cNvPr>
          <p:cNvSpPr txBox="1"/>
          <p:nvPr/>
        </p:nvSpPr>
        <p:spPr>
          <a:xfrm>
            <a:off x="6858215" y="3740052"/>
            <a:ext cx="886661" cy="46162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altLang="en-US" sz="2400" dirty="0">
                <a:latin typeface="メイリオ" panose="020B0604030504040204" pitchFamily="50" charset="-128"/>
                <a:ea typeface="メイリオ" panose="020B0604030504040204" pitchFamily="50" charset="-128"/>
              </a:rPr>
              <a:t>参照</a:t>
            </a:r>
            <a:endParaRPr sz="2400" dirty="0">
              <a:latin typeface="メイリオ" panose="020B0604030504040204" pitchFamily="50" charset="-128"/>
              <a:ea typeface="メイリオ" panose="020B0604030504040204" pitchFamily="50" charset="-128"/>
            </a:endParaRPr>
          </a:p>
        </p:txBody>
      </p:sp>
      <p:sp>
        <p:nvSpPr>
          <p:cNvPr id="129" name="Google Shape;714;p52">
            <a:extLst>
              <a:ext uri="{FF2B5EF4-FFF2-40B4-BE49-F238E27FC236}">
                <a16:creationId xmlns:a16="http://schemas.microsoft.com/office/drawing/2014/main" id="{FF9BE8AC-A615-69F4-C683-2664D726FB38}"/>
              </a:ext>
            </a:extLst>
          </p:cNvPr>
          <p:cNvSpPr/>
          <p:nvPr/>
        </p:nvSpPr>
        <p:spPr>
          <a:xfrm>
            <a:off x="8021538" y="1425999"/>
            <a:ext cx="4107139" cy="3699620"/>
          </a:xfrm>
          <a:prstGeom prst="roundRect">
            <a:avLst>
              <a:gd name="adj" fmla="val 16667"/>
            </a:avLst>
          </a:prstGeom>
          <a:solidFill>
            <a:schemeClr val="accent5">
              <a:lumMod val="20000"/>
              <a:lumOff val="80000"/>
            </a:scheme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r>
              <a:rPr lang="ja-JP"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費用イメージ</a:t>
            </a:r>
            <a:endParaRPr lang="en-US" altLang="ja-JP"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endParaRPr>
          </a:p>
          <a:p>
            <a:pPr marL="0" marR="0" lvl="0" indent="0" algn="l" rtl="0">
              <a:lnSpc>
                <a:spcPct val="100000"/>
              </a:lnSpc>
              <a:spcBef>
                <a:spcPts val="0"/>
              </a:spcBef>
              <a:spcAft>
                <a:spcPts val="0"/>
              </a:spcAft>
              <a:buNone/>
            </a:pPr>
            <a:endParaRPr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endParaRPr>
          </a:p>
          <a:p>
            <a:pPr marL="0" marR="0" lvl="0" indent="0" algn="l" rtl="0">
              <a:lnSpc>
                <a:spcPct val="100000"/>
              </a:lnSpc>
              <a:spcBef>
                <a:spcPts val="0"/>
              </a:spcBef>
              <a:spcAft>
                <a:spcPts val="0"/>
              </a:spcAft>
              <a:buNone/>
            </a:pPr>
            <a:r>
              <a:rPr lang="ja-JP" altLang="en-US"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①プレミアムプラン</a:t>
            </a:r>
            <a:endParaRPr lang="en-US" altLang="ja-JP"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endParaRPr>
          </a:p>
          <a:p>
            <a:pPr marL="0" marR="0" lvl="0" indent="0" algn="l" rtl="0">
              <a:lnSpc>
                <a:spcPct val="100000"/>
              </a:lnSpc>
              <a:spcBef>
                <a:spcPts val="0"/>
              </a:spcBef>
              <a:spcAft>
                <a:spcPts val="0"/>
              </a:spcAft>
              <a:buNone/>
            </a:pPr>
            <a:r>
              <a:rPr lang="ja-JP" altLang="en-US"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（公開</a:t>
            </a:r>
            <a:r>
              <a:rPr lang="en-US" altLang="ja-JP"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FAQ</a:t>
            </a:r>
            <a:r>
              <a:rPr lang="ja-JP" altLang="en-US"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・ナレッジロボあり</a:t>
            </a:r>
            <a:r>
              <a:rPr lang="en-US" altLang="ja-JP"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a:t>
            </a:r>
            <a:endParaRPr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endParaRPr>
          </a:p>
          <a:p>
            <a:pPr marL="0" marR="0" lvl="0" indent="0" algn="l" rtl="0">
              <a:lnSpc>
                <a:spcPct val="100000"/>
              </a:lnSpc>
              <a:spcBef>
                <a:spcPts val="0"/>
              </a:spcBef>
              <a:spcAft>
                <a:spcPts val="0"/>
              </a:spcAft>
              <a:buNone/>
            </a:pPr>
            <a:r>
              <a:rPr lang="ja-JP"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基本利用料	：</a:t>
            </a:r>
            <a:r>
              <a:rPr lang="en-US" altLang="ja-JP"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8</a:t>
            </a:r>
            <a:r>
              <a:rPr lang="ja-JP"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0,000円</a:t>
            </a:r>
            <a:endParaRPr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endParaRPr>
          </a:p>
          <a:p>
            <a:pPr marL="0" marR="0" lvl="0" indent="0" algn="l" rtl="0">
              <a:lnSpc>
                <a:spcPct val="100000"/>
              </a:lnSpc>
              <a:spcBef>
                <a:spcPts val="0"/>
              </a:spcBef>
              <a:spcAft>
                <a:spcPts val="0"/>
              </a:spcAft>
              <a:buNone/>
            </a:pPr>
            <a:r>
              <a:rPr lang="ja-JP" b="0" i="0" u="sng" strike="noStrike" cap="none" dirty="0">
                <a:solidFill>
                  <a:schemeClr val="dk1"/>
                </a:solidFill>
                <a:latin typeface="メイリオ" panose="020B0604030504040204" pitchFamily="50" charset="-128"/>
                <a:ea typeface="メイリオ" panose="020B0604030504040204" pitchFamily="50" charset="-128"/>
                <a:cs typeface="Meiryo"/>
                <a:sym typeface="Meiryo"/>
              </a:rPr>
              <a:t>一般ユーザーID：</a:t>
            </a:r>
            <a:r>
              <a:rPr lang="en-US" altLang="ja-JP" b="0" i="0" u="sng" strike="noStrike" cap="none" dirty="0">
                <a:solidFill>
                  <a:schemeClr val="dk1"/>
                </a:solidFill>
                <a:latin typeface="メイリオ" panose="020B0604030504040204" pitchFamily="50" charset="-128"/>
                <a:ea typeface="メイリオ" panose="020B0604030504040204" pitchFamily="50" charset="-128"/>
                <a:cs typeface="Meiryo"/>
                <a:sym typeface="Meiryo"/>
              </a:rPr>
              <a:t>2</a:t>
            </a:r>
            <a:r>
              <a:rPr lang="ja-JP" b="0" i="0" u="sng" strike="noStrike" cap="none" dirty="0">
                <a:solidFill>
                  <a:schemeClr val="dk1"/>
                </a:solidFill>
                <a:latin typeface="メイリオ" panose="020B0604030504040204" pitchFamily="50" charset="-128"/>
                <a:ea typeface="メイリオ" panose="020B0604030504040204" pitchFamily="50" charset="-128"/>
                <a:cs typeface="Meiryo"/>
                <a:sym typeface="Meiryo"/>
              </a:rPr>
              <a:t>人×</a:t>
            </a:r>
            <a:r>
              <a:rPr lang="en-US" altLang="ja-JP" u="sng" dirty="0">
                <a:solidFill>
                  <a:schemeClr val="dk1"/>
                </a:solidFill>
                <a:latin typeface="メイリオ" panose="020B0604030504040204" pitchFamily="50" charset="-128"/>
                <a:ea typeface="メイリオ" panose="020B0604030504040204" pitchFamily="50" charset="-128"/>
                <a:cs typeface="Meiryo"/>
                <a:sym typeface="Meiryo"/>
              </a:rPr>
              <a:t>4</a:t>
            </a:r>
            <a:r>
              <a:rPr lang="ja-JP" b="0" i="0" u="sng" strike="noStrike" cap="none" dirty="0">
                <a:solidFill>
                  <a:schemeClr val="dk1"/>
                </a:solidFill>
                <a:latin typeface="メイリオ" panose="020B0604030504040204" pitchFamily="50" charset="-128"/>
                <a:ea typeface="メイリオ" panose="020B0604030504040204" pitchFamily="50" charset="-128"/>
                <a:cs typeface="Meiryo"/>
                <a:sym typeface="Meiryo"/>
              </a:rPr>
              <a:t>,000円＝</a:t>
            </a:r>
            <a:r>
              <a:rPr lang="en-US" altLang="ja-JP" b="0" i="0" u="sng" strike="noStrike" cap="none" dirty="0">
                <a:solidFill>
                  <a:schemeClr val="dk1"/>
                </a:solidFill>
                <a:latin typeface="メイリオ" panose="020B0604030504040204" pitchFamily="50" charset="-128"/>
                <a:ea typeface="メイリオ" panose="020B0604030504040204" pitchFamily="50" charset="-128"/>
                <a:cs typeface="Meiryo"/>
                <a:sym typeface="Meiryo"/>
              </a:rPr>
              <a:t>8</a:t>
            </a:r>
            <a:r>
              <a:rPr lang="ja-JP" b="0" i="0" u="sng" strike="noStrike" cap="none" dirty="0">
                <a:solidFill>
                  <a:schemeClr val="dk1"/>
                </a:solidFill>
                <a:latin typeface="メイリオ" panose="020B0604030504040204" pitchFamily="50" charset="-128"/>
                <a:ea typeface="メイリオ" panose="020B0604030504040204" pitchFamily="50" charset="-128"/>
                <a:cs typeface="Meiryo"/>
                <a:sym typeface="Meiryo"/>
              </a:rPr>
              <a:t>,000円</a:t>
            </a:r>
            <a:endParaRPr b="0" i="0" u="sng" strike="noStrike" cap="none" dirty="0">
              <a:solidFill>
                <a:schemeClr val="dk1"/>
              </a:solidFill>
              <a:latin typeface="メイリオ" panose="020B0604030504040204" pitchFamily="50" charset="-128"/>
              <a:ea typeface="メイリオ" panose="020B0604030504040204" pitchFamily="50" charset="-128"/>
              <a:cs typeface="Meiryo"/>
              <a:sym typeface="Meiryo"/>
            </a:endParaRPr>
          </a:p>
          <a:p>
            <a:pPr marL="0" marR="0" lvl="0" indent="0" algn="l" rtl="0">
              <a:lnSpc>
                <a:spcPct val="100000"/>
              </a:lnSpc>
              <a:spcBef>
                <a:spcPts val="0"/>
              </a:spcBef>
              <a:spcAft>
                <a:spcPts val="0"/>
              </a:spcAft>
              <a:buNone/>
            </a:pPr>
            <a:r>
              <a:rPr lang="ja-JP"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a:t>
            </a:r>
            <a:r>
              <a:rPr lang="en-US" altLang="ja-JP" dirty="0">
                <a:solidFill>
                  <a:schemeClr val="dk1"/>
                </a:solidFill>
                <a:latin typeface="メイリオ" panose="020B0604030504040204" pitchFamily="50" charset="-128"/>
                <a:ea typeface="メイリオ" panose="020B0604030504040204" pitchFamily="50" charset="-128"/>
                <a:cs typeface="Meiryo"/>
                <a:sym typeface="Meiryo"/>
              </a:rPr>
              <a:t>88</a:t>
            </a:r>
            <a:r>
              <a:rPr lang="ja-JP"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,000円/月</a:t>
            </a:r>
            <a:endParaRPr lang="en-US" altLang="ja-JP"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endParaRPr>
          </a:p>
          <a:p>
            <a:pPr marL="0" marR="0" lvl="0" indent="0" algn="l" rtl="0">
              <a:lnSpc>
                <a:spcPct val="100000"/>
              </a:lnSpc>
              <a:spcBef>
                <a:spcPts val="0"/>
              </a:spcBef>
              <a:spcAft>
                <a:spcPts val="0"/>
              </a:spcAft>
              <a:buNone/>
            </a:pPr>
            <a:endParaRPr lang="en-US"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endParaRPr>
          </a:p>
          <a:p>
            <a:pPr marL="0" marR="0" lvl="0" indent="0" algn="l" rtl="0">
              <a:lnSpc>
                <a:spcPct val="100000"/>
              </a:lnSpc>
              <a:spcBef>
                <a:spcPts val="0"/>
              </a:spcBef>
              <a:spcAft>
                <a:spcPts val="0"/>
              </a:spcAft>
              <a:buNone/>
            </a:pPr>
            <a:r>
              <a:rPr lang="ja-JP" altLang="en-US" dirty="0">
                <a:solidFill>
                  <a:schemeClr val="dk1"/>
                </a:solidFill>
                <a:latin typeface="メイリオ" panose="020B0604030504040204" pitchFamily="50" charset="-128"/>
                <a:ea typeface="メイリオ" panose="020B0604030504040204" pitchFamily="50" charset="-128"/>
                <a:cs typeface="Meiryo"/>
                <a:sym typeface="Meiryo"/>
              </a:rPr>
              <a:t>②スタンダードプラン</a:t>
            </a:r>
            <a:endParaRPr lang="en-US" altLang="ja-JP" dirty="0">
              <a:solidFill>
                <a:schemeClr val="dk1"/>
              </a:solidFill>
              <a:latin typeface="メイリオ" panose="020B0604030504040204" pitchFamily="50" charset="-128"/>
              <a:ea typeface="メイリオ" panose="020B0604030504040204" pitchFamily="50" charset="-128"/>
              <a:cs typeface="Meiryo"/>
              <a:sym typeface="Meiryo"/>
            </a:endParaRPr>
          </a:p>
          <a:p>
            <a:pPr marL="0" marR="0" lvl="0" indent="0" algn="l" rtl="0">
              <a:lnSpc>
                <a:spcPct val="100000"/>
              </a:lnSpc>
              <a:spcBef>
                <a:spcPts val="0"/>
              </a:spcBef>
              <a:spcAft>
                <a:spcPts val="0"/>
              </a:spcAft>
              <a:buNone/>
            </a:pPr>
            <a:r>
              <a:rPr lang="ja-JP" altLang="en-US" dirty="0">
                <a:solidFill>
                  <a:schemeClr val="dk1"/>
                </a:solidFill>
                <a:latin typeface="メイリオ" panose="020B0604030504040204" pitchFamily="50" charset="-128"/>
                <a:ea typeface="メイリオ" panose="020B0604030504040204" pitchFamily="50" charset="-128"/>
                <a:cs typeface="Meiryo"/>
                <a:sym typeface="Meiryo"/>
              </a:rPr>
              <a:t>（</a:t>
            </a:r>
            <a:r>
              <a:rPr lang="ja-JP" altLang="en-US"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公開</a:t>
            </a:r>
            <a:r>
              <a:rPr lang="en-US" altLang="ja-JP"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FAQ</a:t>
            </a:r>
            <a:r>
              <a:rPr lang="ja-JP" altLang="en-US"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・ナレッジロボなし</a:t>
            </a:r>
            <a:r>
              <a:rPr lang="en-US" altLang="ja-JP"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a:t>
            </a:r>
            <a:endParaRPr lang="ja-JP" altLang="en-US"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endParaRPr>
          </a:p>
          <a:p>
            <a:pPr marL="0" marR="0" lvl="0" indent="0" algn="l" rtl="0">
              <a:lnSpc>
                <a:spcPct val="100000"/>
              </a:lnSpc>
              <a:spcBef>
                <a:spcPts val="0"/>
              </a:spcBef>
              <a:spcAft>
                <a:spcPts val="0"/>
              </a:spcAft>
              <a:buNone/>
            </a:pPr>
            <a:r>
              <a:rPr lang="ja-JP" altLang="en-US"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基本利用料	：</a:t>
            </a:r>
            <a:r>
              <a:rPr lang="en-US" altLang="ja-JP" dirty="0">
                <a:solidFill>
                  <a:schemeClr val="dk1"/>
                </a:solidFill>
                <a:latin typeface="メイリオ" panose="020B0604030504040204" pitchFamily="50" charset="-128"/>
                <a:ea typeface="メイリオ" panose="020B0604030504040204" pitchFamily="50" charset="-128"/>
                <a:cs typeface="Meiryo"/>
                <a:sym typeface="Meiryo"/>
              </a:rPr>
              <a:t>4</a:t>
            </a:r>
            <a:r>
              <a:rPr lang="en-US" altLang="ja-JP"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0,000</a:t>
            </a:r>
            <a:r>
              <a:rPr lang="ja-JP" altLang="en-US"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円</a:t>
            </a:r>
          </a:p>
          <a:p>
            <a:pPr marL="0" marR="0" lvl="0" indent="0" algn="l" rtl="0">
              <a:lnSpc>
                <a:spcPct val="100000"/>
              </a:lnSpc>
              <a:spcBef>
                <a:spcPts val="0"/>
              </a:spcBef>
              <a:spcAft>
                <a:spcPts val="0"/>
              </a:spcAft>
              <a:buNone/>
            </a:pPr>
            <a:r>
              <a:rPr lang="ja-JP" altLang="en-US" b="0" i="0" u="sng" strike="noStrike" cap="none" dirty="0">
                <a:solidFill>
                  <a:schemeClr val="dk1"/>
                </a:solidFill>
                <a:latin typeface="メイリオ" panose="020B0604030504040204" pitchFamily="50" charset="-128"/>
                <a:ea typeface="メイリオ" panose="020B0604030504040204" pitchFamily="50" charset="-128"/>
                <a:cs typeface="Meiryo"/>
                <a:sym typeface="Meiryo"/>
              </a:rPr>
              <a:t>一般ユーザー</a:t>
            </a:r>
            <a:r>
              <a:rPr lang="en-US" altLang="ja-JP" b="0" i="0" u="sng" strike="noStrike" cap="none" dirty="0">
                <a:solidFill>
                  <a:schemeClr val="dk1"/>
                </a:solidFill>
                <a:latin typeface="メイリオ" panose="020B0604030504040204" pitchFamily="50" charset="-128"/>
                <a:ea typeface="メイリオ" panose="020B0604030504040204" pitchFamily="50" charset="-128"/>
                <a:cs typeface="Meiryo"/>
                <a:sym typeface="Meiryo"/>
              </a:rPr>
              <a:t>ID</a:t>
            </a:r>
            <a:r>
              <a:rPr lang="ja-JP" altLang="en-US" b="0" i="0" u="sng" strike="noStrike" cap="none" dirty="0">
                <a:solidFill>
                  <a:schemeClr val="dk1"/>
                </a:solidFill>
                <a:latin typeface="メイリオ" panose="020B0604030504040204" pitchFamily="50" charset="-128"/>
                <a:ea typeface="メイリオ" panose="020B0604030504040204" pitchFamily="50" charset="-128"/>
                <a:cs typeface="Meiryo"/>
                <a:sym typeface="Meiryo"/>
              </a:rPr>
              <a:t>：</a:t>
            </a:r>
            <a:r>
              <a:rPr lang="en-US" altLang="ja-JP" u="sng" dirty="0">
                <a:solidFill>
                  <a:schemeClr val="dk1"/>
                </a:solidFill>
                <a:latin typeface="メイリオ" panose="020B0604030504040204" pitchFamily="50" charset="-128"/>
                <a:ea typeface="メイリオ" panose="020B0604030504040204" pitchFamily="50" charset="-128"/>
                <a:cs typeface="Meiryo"/>
                <a:sym typeface="Meiryo"/>
              </a:rPr>
              <a:t>2</a:t>
            </a:r>
            <a:r>
              <a:rPr lang="ja-JP" altLang="en-US" b="0" i="0" u="sng" strike="noStrike" cap="none" dirty="0">
                <a:solidFill>
                  <a:schemeClr val="dk1"/>
                </a:solidFill>
                <a:latin typeface="メイリオ" panose="020B0604030504040204" pitchFamily="50" charset="-128"/>
                <a:ea typeface="メイリオ" panose="020B0604030504040204" pitchFamily="50" charset="-128"/>
                <a:cs typeface="Meiryo"/>
                <a:sym typeface="Meiryo"/>
              </a:rPr>
              <a:t>人</a:t>
            </a:r>
            <a:r>
              <a:rPr lang="en-US" altLang="ja-JP" b="0" i="0" u="sng" strike="noStrike" cap="none" dirty="0">
                <a:solidFill>
                  <a:schemeClr val="dk1"/>
                </a:solidFill>
                <a:latin typeface="メイリオ" panose="020B0604030504040204" pitchFamily="50" charset="-128"/>
                <a:ea typeface="メイリオ" panose="020B0604030504040204" pitchFamily="50" charset="-128"/>
                <a:cs typeface="Meiryo"/>
                <a:sym typeface="Meiryo"/>
              </a:rPr>
              <a:t>×3,000</a:t>
            </a:r>
            <a:r>
              <a:rPr lang="ja-JP" altLang="en-US" b="0" i="0" u="sng" strike="noStrike" cap="none" dirty="0">
                <a:solidFill>
                  <a:schemeClr val="dk1"/>
                </a:solidFill>
                <a:latin typeface="メイリオ" panose="020B0604030504040204" pitchFamily="50" charset="-128"/>
                <a:ea typeface="メイリオ" panose="020B0604030504040204" pitchFamily="50" charset="-128"/>
                <a:cs typeface="Meiryo"/>
                <a:sym typeface="Meiryo"/>
              </a:rPr>
              <a:t>円＝</a:t>
            </a:r>
            <a:r>
              <a:rPr lang="en-US" altLang="ja-JP" u="sng" dirty="0">
                <a:solidFill>
                  <a:schemeClr val="dk1"/>
                </a:solidFill>
                <a:latin typeface="メイリオ" panose="020B0604030504040204" pitchFamily="50" charset="-128"/>
                <a:ea typeface="メイリオ" panose="020B0604030504040204" pitchFamily="50" charset="-128"/>
                <a:cs typeface="Meiryo"/>
                <a:sym typeface="Meiryo"/>
              </a:rPr>
              <a:t>6</a:t>
            </a:r>
            <a:r>
              <a:rPr lang="en-US" altLang="ja-JP" b="0" i="0" u="sng" strike="noStrike" cap="none" dirty="0">
                <a:solidFill>
                  <a:schemeClr val="dk1"/>
                </a:solidFill>
                <a:latin typeface="メイリオ" panose="020B0604030504040204" pitchFamily="50" charset="-128"/>
                <a:ea typeface="メイリオ" panose="020B0604030504040204" pitchFamily="50" charset="-128"/>
                <a:cs typeface="Meiryo"/>
                <a:sym typeface="Meiryo"/>
              </a:rPr>
              <a:t>,000</a:t>
            </a:r>
            <a:r>
              <a:rPr lang="ja-JP" altLang="en-US" b="0" i="0" u="sng" strike="noStrike" cap="none" dirty="0">
                <a:solidFill>
                  <a:schemeClr val="dk1"/>
                </a:solidFill>
                <a:latin typeface="メイリオ" panose="020B0604030504040204" pitchFamily="50" charset="-128"/>
                <a:ea typeface="メイリオ" panose="020B0604030504040204" pitchFamily="50" charset="-128"/>
                <a:cs typeface="Meiryo"/>
                <a:sym typeface="Meiryo"/>
              </a:rPr>
              <a:t>円</a:t>
            </a:r>
          </a:p>
          <a:p>
            <a:pPr marL="0" marR="0" lvl="0" indent="0" algn="l" rtl="0">
              <a:lnSpc>
                <a:spcPct val="100000"/>
              </a:lnSpc>
              <a:spcBef>
                <a:spcPts val="0"/>
              </a:spcBef>
              <a:spcAft>
                <a:spcPts val="0"/>
              </a:spcAft>
              <a:buNone/>
            </a:pPr>
            <a:r>
              <a:rPr lang="en-US" altLang="ja-JP" dirty="0">
                <a:solidFill>
                  <a:schemeClr val="dk1"/>
                </a:solidFill>
                <a:latin typeface="メイリオ" panose="020B0604030504040204" pitchFamily="50" charset="-128"/>
                <a:ea typeface="メイリオ" panose="020B0604030504040204" pitchFamily="50" charset="-128"/>
                <a:cs typeface="Meiryo"/>
                <a:sym typeface="Meiryo"/>
              </a:rPr>
              <a:t>=</a:t>
            </a:r>
            <a:r>
              <a:rPr lang="en-US" altLang="ja-JP" b="0" i="0" strike="noStrike" cap="none" dirty="0">
                <a:solidFill>
                  <a:schemeClr val="dk1"/>
                </a:solidFill>
                <a:latin typeface="メイリオ" panose="020B0604030504040204" pitchFamily="50" charset="-128"/>
                <a:ea typeface="メイリオ" panose="020B0604030504040204" pitchFamily="50" charset="-128"/>
                <a:cs typeface="Meiryo"/>
                <a:sym typeface="Meiryo"/>
              </a:rPr>
              <a:t>4</a:t>
            </a:r>
            <a:r>
              <a:rPr lang="en-US" altLang="ja-JP"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6,000</a:t>
            </a:r>
            <a:r>
              <a:rPr lang="ja-JP" altLang="en-US"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円</a:t>
            </a:r>
            <a:r>
              <a:rPr lang="en-US" altLang="ja-JP"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a:t>
            </a:r>
            <a:r>
              <a:rPr lang="ja-JP" altLang="en-US"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月</a:t>
            </a:r>
          </a:p>
        </p:txBody>
      </p:sp>
      <p:cxnSp>
        <p:nvCxnSpPr>
          <p:cNvPr id="130" name="Google Shape;977;p59">
            <a:extLst>
              <a:ext uri="{FF2B5EF4-FFF2-40B4-BE49-F238E27FC236}">
                <a16:creationId xmlns:a16="http://schemas.microsoft.com/office/drawing/2014/main" id="{F28C2ABC-360C-A2E1-17F6-EFAEE3628386}"/>
              </a:ext>
            </a:extLst>
          </p:cNvPr>
          <p:cNvCxnSpPr>
            <a:cxnSpLocks/>
          </p:cNvCxnSpPr>
          <p:nvPr/>
        </p:nvCxnSpPr>
        <p:spPr>
          <a:xfrm>
            <a:off x="2401888" y="4271417"/>
            <a:ext cx="819248" cy="0"/>
          </a:xfrm>
          <a:prstGeom prst="straightConnector1">
            <a:avLst/>
          </a:prstGeom>
          <a:noFill/>
          <a:ln w="76200" cap="flat" cmpd="sng">
            <a:solidFill>
              <a:schemeClr val="dk1"/>
            </a:solidFill>
            <a:prstDash val="solid"/>
            <a:round/>
            <a:headEnd type="none" w="sm" len="sm"/>
            <a:tailEnd type="triangle" w="med" len="med"/>
          </a:ln>
        </p:spPr>
      </p:cxnSp>
      <p:pic>
        <p:nvPicPr>
          <p:cNvPr id="131" name="図 130">
            <a:extLst>
              <a:ext uri="{FF2B5EF4-FFF2-40B4-BE49-F238E27FC236}">
                <a16:creationId xmlns:a16="http://schemas.microsoft.com/office/drawing/2014/main" id="{1D8850C8-21AF-5C40-C1C0-B1DA263D7DC4}"/>
              </a:ext>
            </a:extLst>
          </p:cNvPr>
          <p:cNvPicPr>
            <a:picLocks noChangeAspect="1"/>
          </p:cNvPicPr>
          <p:nvPr/>
        </p:nvPicPr>
        <p:blipFill rotWithShape="1">
          <a:blip r:embed="rId10">
            <a:duotone>
              <a:prstClr val="black"/>
              <a:schemeClr val="accent5">
                <a:tint val="45000"/>
                <a:satMod val="400000"/>
              </a:schemeClr>
            </a:duotone>
            <a:extLst>
              <a:ext uri="{BEBA8EAE-BF5A-486C-A8C5-ECC9F3942E4B}">
                <a14:imgProps xmlns:a14="http://schemas.microsoft.com/office/drawing/2010/main">
                  <a14:imgLayer r:embed="rId11">
                    <a14:imgEffect>
                      <a14:artisticPhotocopy/>
                    </a14:imgEffect>
                  </a14:imgLayer>
                </a14:imgProps>
              </a:ext>
              <a:ext uri="{28A0092B-C50C-407E-A947-70E740481C1C}">
                <a14:useLocalDpi xmlns:a14="http://schemas.microsoft.com/office/drawing/2010/main" val="0"/>
              </a:ext>
            </a:extLst>
          </a:blip>
          <a:srcRect t="28556" b="32588"/>
          <a:stretch/>
        </p:blipFill>
        <p:spPr>
          <a:xfrm rot="20686972">
            <a:off x="3397714" y="2063205"/>
            <a:ext cx="892099" cy="346627"/>
          </a:xfrm>
          <a:prstGeom prst="rect">
            <a:avLst/>
          </a:prstGeom>
          <a:solidFill>
            <a:schemeClr val="bg1"/>
          </a:solidFill>
        </p:spPr>
      </p:pic>
    </p:spTree>
    <p:extLst>
      <p:ext uri="{BB962C8B-B14F-4D97-AF65-F5344CB8AC3E}">
        <p14:creationId xmlns:p14="http://schemas.microsoft.com/office/powerpoint/2010/main" val="3297466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79">
          <a:extLst>
            <a:ext uri="{FF2B5EF4-FFF2-40B4-BE49-F238E27FC236}">
              <a16:creationId xmlns:a16="http://schemas.microsoft.com/office/drawing/2014/main" id="{28AD7DD8-A76E-C54C-CB44-F43C9B366286}"/>
            </a:ext>
          </a:extLst>
        </p:cNvPr>
        <p:cNvGrpSpPr/>
        <p:nvPr/>
      </p:nvGrpSpPr>
      <p:grpSpPr>
        <a:xfrm>
          <a:off x="0" y="0"/>
          <a:ext cx="0" cy="0"/>
          <a:chOff x="0" y="0"/>
          <a:chExt cx="0" cy="0"/>
        </a:xfrm>
      </p:grpSpPr>
      <p:pic>
        <p:nvPicPr>
          <p:cNvPr id="22" name="図 21">
            <a:extLst>
              <a:ext uri="{FF2B5EF4-FFF2-40B4-BE49-F238E27FC236}">
                <a16:creationId xmlns:a16="http://schemas.microsoft.com/office/drawing/2014/main" id="{F9C73BF4-68C2-A2D5-0A1F-93A01CAB7F07}"/>
              </a:ext>
            </a:extLst>
          </p:cNvPr>
          <p:cNvPicPr>
            <a:picLocks noChangeAspect="1"/>
          </p:cNvPicPr>
          <p:nvPr/>
        </p:nvPicPr>
        <p:blipFill>
          <a:blip r:embed="rId3"/>
          <a:stretch>
            <a:fillRect/>
          </a:stretch>
        </p:blipFill>
        <p:spPr>
          <a:xfrm>
            <a:off x="4492660" y="1354180"/>
            <a:ext cx="7699340" cy="3971706"/>
          </a:xfrm>
          <a:prstGeom prst="rect">
            <a:avLst/>
          </a:prstGeom>
        </p:spPr>
      </p:pic>
      <p:sp>
        <p:nvSpPr>
          <p:cNvPr id="180" name="Google Shape;180;p24">
            <a:extLst>
              <a:ext uri="{FF2B5EF4-FFF2-40B4-BE49-F238E27FC236}">
                <a16:creationId xmlns:a16="http://schemas.microsoft.com/office/drawing/2014/main" id="{152620B2-6487-EC3C-2EE8-9AD61D9017D9}"/>
              </a:ext>
            </a:extLst>
          </p:cNvPr>
          <p:cNvSpPr txBox="1">
            <a:spLocks noGrp="1"/>
          </p:cNvSpPr>
          <p:nvPr>
            <p:ph type="sldNum" idx="12"/>
          </p:nvPr>
        </p:nvSpPr>
        <p:spPr>
          <a:xfrm>
            <a:off x="9308869" y="6491818"/>
            <a:ext cx="27432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US" altLang="ja-JP">
                <a:latin typeface="メイリオ" panose="020B0604030504040204" pitchFamily="50" charset="-128"/>
                <a:ea typeface="メイリオ" panose="020B0604030504040204" pitchFamily="50" charset="-128"/>
              </a:rPr>
              <a:t>6</a:t>
            </a:fld>
            <a:endParaRPr>
              <a:latin typeface="メイリオ" panose="020B0604030504040204" pitchFamily="50" charset="-128"/>
              <a:ea typeface="メイリオ" panose="020B0604030504040204" pitchFamily="50" charset="-128"/>
            </a:endParaRPr>
          </a:p>
        </p:txBody>
      </p:sp>
      <p:sp>
        <p:nvSpPr>
          <p:cNvPr id="181" name="Google Shape;181;p24">
            <a:extLst>
              <a:ext uri="{FF2B5EF4-FFF2-40B4-BE49-F238E27FC236}">
                <a16:creationId xmlns:a16="http://schemas.microsoft.com/office/drawing/2014/main" id="{5F81154C-858B-93DE-13FF-014956A7F73F}"/>
              </a:ext>
            </a:extLst>
          </p:cNvPr>
          <p:cNvSpPr txBox="1"/>
          <p:nvPr/>
        </p:nvSpPr>
        <p:spPr>
          <a:xfrm>
            <a:off x="121913" y="187333"/>
            <a:ext cx="11027700" cy="4617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altLang="en-US" sz="2400" b="0" i="0" u="none" strike="noStrike" cap="none" dirty="0">
                <a:solidFill>
                  <a:schemeClr val="dk1"/>
                </a:solidFill>
                <a:latin typeface="メイリオ" panose="020B0604030504040204" pitchFamily="50" charset="-128"/>
                <a:ea typeface="メイリオ" panose="020B0604030504040204" pitchFamily="50" charset="-128"/>
                <a:sym typeface="Arial"/>
              </a:rPr>
              <a:t>企業のヘルプデスク対応（電話</a:t>
            </a:r>
            <a:r>
              <a:rPr lang="en-US" altLang="ja-JP" sz="2400" b="0" i="0" u="none" strike="noStrike" cap="none" dirty="0">
                <a:solidFill>
                  <a:schemeClr val="dk1"/>
                </a:solidFill>
                <a:latin typeface="メイリオ" panose="020B0604030504040204" pitchFamily="50" charset="-128"/>
                <a:ea typeface="メイリオ" panose="020B0604030504040204" pitchFamily="50" charset="-128"/>
                <a:sym typeface="Arial"/>
              </a:rPr>
              <a:t>/</a:t>
            </a:r>
            <a:r>
              <a:rPr lang="ja-JP" altLang="en-US" sz="2400" b="0" i="0" u="none" strike="noStrike" cap="none" dirty="0">
                <a:solidFill>
                  <a:schemeClr val="dk1"/>
                </a:solidFill>
                <a:latin typeface="メイリオ" panose="020B0604030504040204" pitchFamily="50" charset="-128"/>
                <a:ea typeface="メイリオ" panose="020B0604030504040204" pitchFamily="50" charset="-128"/>
                <a:sym typeface="Arial"/>
              </a:rPr>
              <a:t>メール対応）</a:t>
            </a:r>
            <a:endParaRPr sz="2400" b="0" i="0" u="none" strike="noStrike" cap="none" dirty="0">
              <a:solidFill>
                <a:srgbClr val="FF0000"/>
              </a:solidFill>
              <a:latin typeface="メイリオ" panose="020B0604030504040204" pitchFamily="50" charset="-128"/>
              <a:ea typeface="メイリオ" panose="020B0604030504040204" pitchFamily="50" charset="-128"/>
              <a:sym typeface="Arial"/>
            </a:endParaRPr>
          </a:p>
        </p:txBody>
      </p:sp>
      <p:sp>
        <p:nvSpPr>
          <p:cNvPr id="2" name="Google Shape;660;p51">
            <a:extLst>
              <a:ext uri="{FF2B5EF4-FFF2-40B4-BE49-F238E27FC236}">
                <a16:creationId xmlns:a16="http://schemas.microsoft.com/office/drawing/2014/main" id="{3ABF509A-3979-A5E6-0FC0-0A5ACA770D7D}"/>
              </a:ext>
            </a:extLst>
          </p:cNvPr>
          <p:cNvSpPr/>
          <p:nvPr/>
        </p:nvSpPr>
        <p:spPr>
          <a:xfrm>
            <a:off x="544788" y="2779436"/>
            <a:ext cx="1497962" cy="1523007"/>
          </a:xfrm>
          <a:prstGeom prst="roundRect">
            <a:avLst>
              <a:gd name="adj" fmla="val 16667"/>
            </a:avLst>
          </a:prstGeom>
          <a:solidFill>
            <a:schemeClr val="accent5">
              <a:lumMod val="40000"/>
              <a:lumOff val="60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050" b="0" i="0" u="none" strike="noStrike" cap="none">
              <a:solidFill>
                <a:schemeClr val="lt1"/>
              </a:solidFill>
              <a:latin typeface="メイリオ" panose="020B0604030504040204" pitchFamily="50" charset="-128"/>
              <a:ea typeface="メイリオ" panose="020B0604030504040204" pitchFamily="50" charset="-128"/>
              <a:cs typeface="Meiryo"/>
              <a:sym typeface="Meiryo"/>
            </a:endParaRPr>
          </a:p>
        </p:txBody>
      </p:sp>
      <p:sp>
        <p:nvSpPr>
          <p:cNvPr id="3" name="Google Shape;660;p51">
            <a:extLst>
              <a:ext uri="{FF2B5EF4-FFF2-40B4-BE49-F238E27FC236}">
                <a16:creationId xmlns:a16="http://schemas.microsoft.com/office/drawing/2014/main" id="{193DE53E-3552-7314-5B83-072DE567425B}"/>
              </a:ext>
            </a:extLst>
          </p:cNvPr>
          <p:cNvSpPr/>
          <p:nvPr/>
        </p:nvSpPr>
        <p:spPr>
          <a:xfrm>
            <a:off x="544788" y="970291"/>
            <a:ext cx="1497962" cy="1523007"/>
          </a:xfrm>
          <a:prstGeom prst="roundRect">
            <a:avLst>
              <a:gd name="adj" fmla="val 16667"/>
            </a:avLst>
          </a:prstGeom>
          <a:solidFill>
            <a:schemeClr val="accent5">
              <a:lumMod val="40000"/>
              <a:lumOff val="60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050" b="0" i="0" u="none" strike="noStrike" cap="none">
              <a:solidFill>
                <a:schemeClr val="lt1"/>
              </a:solidFill>
              <a:latin typeface="メイリオ" panose="020B0604030504040204" pitchFamily="50" charset="-128"/>
              <a:ea typeface="メイリオ" panose="020B0604030504040204" pitchFamily="50" charset="-128"/>
              <a:cs typeface="Meiryo"/>
              <a:sym typeface="Meiryo"/>
            </a:endParaRPr>
          </a:p>
        </p:txBody>
      </p:sp>
      <p:sp>
        <p:nvSpPr>
          <p:cNvPr id="4" name="Google Shape;657;p51">
            <a:extLst>
              <a:ext uri="{FF2B5EF4-FFF2-40B4-BE49-F238E27FC236}">
                <a16:creationId xmlns:a16="http://schemas.microsoft.com/office/drawing/2014/main" id="{5A33D33B-DD94-7C91-8DC0-8DF027EB9895}"/>
              </a:ext>
            </a:extLst>
          </p:cNvPr>
          <p:cNvSpPr/>
          <p:nvPr/>
        </p:nvSpPr>
        <p:spPr>
          <a:xfrm>
            <a:off x="8427790" y="5442039"/>
            <a:ext cx="3297978" cy="933626"/>
          </a:xfrm>
          <a:prstGeom prst="roundRect">
            <a:avLst>
              <a:gd name="adj" fmla="val 16667"/>
            </a:avLst>
          </a:prstGeom>
          <a:solidFill>
            <a:schemeClr val="accent5">
              <a:lumMod val="20000"/>
              <a:lumOff val="80000"/>
            </a:scheme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r>
              <a:rPr lang="ja-JP"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費用イメージ</a:t>
            </a:r>
            <a:r>
              <a:rPr lang="ja-JP" altLang="en-US"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（エントリーープラン）</a:t>
            </a:r>
            <a:endParaRPr lang="en-US" altLang="ja-JP"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endParaRPr>
          </a:p>
          <a:p>
            <a:pPr marL="0" marR="0" lvl="0" indent="0" algn="l" rtl="0">
              <a:lnSpc>
                <a:spcPct val="100000"/>
              </a:lnSpc>
              <a:spcBef>
                <a:spcPts val="0"/>
              </a:spcBef>
              <a:spcAft>
                <a:spcPts val="0"/>
              </a:spcAft>
              <a:buNone/>
            </a:pPr>
            <a:endParaRPr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endParaRPr>
          </a:p>
          <a:p>
            <a:pPr marL="0" marR="0" lvl="0" indent="0" algn="l" rtl="0">
              <a:lnSpc>
                <a:spcPct val="100000"/>
              </a:lnSpc>
              <a:spcBef>
                <a:spcPts val="0"/>
              </a:spcBef>
              <a:spcAft>
                <a:spcPts val="0"/>
              </a:spcAft>
              <a:buNone/>
            </a:pPr>
            <a:r>
              <a:rPr lang="en-US" altLang="ja-JP" dirty="0">
                <a:solidFill>
                  <a:schemeClr val="dk1"/>
                </a:solidFill>
                <a:latin typeface="メイリオ" panose="020B0604030504040204" pitchFamily="50" charset="-128"/>
                <a:ea typeface="メイリオ" panose="020B0604030504040204" pitchFamily="50" charset="-128"/>
                <a:cs typeface="Meiryo"/>
                <a:sym typeface="Meiryo"/>
              </a:rPr>
              <a:t>ID</a:t>
            </a:r>
            <a:r>
              <a:rPr lang="ja-JP" altLang="en-US" dirty="0">
                <a:solidFill>
                  <a:schemeClr val="dk1"/>
                </a:solidFill>
                <a:latin typeface="メイリオ" panose="020B0604030504040204" pitchFamily="50" charset="-128"/>
                <a:ea typeface="メイリオ" panose="020B0604030504040204" pitchFamily="50" charset="-128"/>
                <a:cs typeface="Meiryo"/>
                <a:sym typeface="Meiryo"/>
              </a:rPr>
              <a:t>：</a:t>
            </a:r>
            <a:r>
              <a:rPr lang="en-US" altLang="ja-JP" dirty="0">
                <a:solidFill>
                  <a:schemeClr val="dk1"/>
                </a:solidFill>
                <a:latin typeface="メイリオ" panose="020B0604030504040204" pitchFamily="50" charset="-128"/>
                <a:ea typeface="メイリオ" panose="020B0604030504040204" pitchFamily="50" charset="-128"/>
                <a:cs typeface="Meiryo"/>
                <a:sym typeface="Meiryo"/>
              </a:rPr>
              <a:t>12ID</a:t>
            </a:r>
            <a:r>
              <a:rPr lang="ja-JP" sz="1400" b="0" i="0" strike="noStrike" cap="none" dirty="0">
                <a:solidFill>
                  <a:schemeClr val="dk1"/>
                </a:solidFill>
                <a:latin typeface="メイリオ" panose="020B0604030504040204" pitchFamily="50" charset="-128"/>
                <a:ea typeface="メイリオ" panose="020B0604030504040204" pitchFamily="50" charset="-128"/>
                <a:cs typeface="Meiryo"/>
                <a:sym typeface="Meiryo"/>
              </a:rPr>
              <a:t>×</a:t>
            </a:r>
            <a:r>
              <a:rPr lang="en-US" altLang="ja-JP" dirty="0">
                <a:solidFill>
                  <a:schemeClr val="dk1"/>
                </a:solidFill>
                <a:latin typeface="メイリオ" panose="020B0604030504040204" pitchFamily="50" charset="-128"/>
                <a:ea typeface="メイリオ" panose="020B0604030504040204" pitchFamily="50" charset="-128"/>
                <a:cs typeface="Meiryo"/>
                <a:sym typeface="Meiryo"/>
              </a:rPr>
              <a:t>2</a:t>
            </a:r>
            <a:r>
              <a:rPr lang="ja-JP" sz="1400" b="0" i="0" strike="noStrike" cap="none" dirty="0">
                <a:solidFill>
                  <a:schemeClr val="dk1"/>
                </a:solidFill>
                <a:latin typeface="メイリオ" panose="020B0604030504040204" pitchFamily="50" charset="-128"/>
                <a:ea typeface="メイリオ" panose="020B0604030504040204" pitchFamily="50" charset="-128"/>
                <a:cs typeface="Meiryo"/>
                <a:sym typeface="Meiryo"/>
              </a:rPr>
              <a:t>,000円＝</a:t>
            </a:r>
            <a:r>
              <a:rPr lang="en-US" altLang="ja-JP" sz="1400" b="0" i="0" strike="noStrike" cap="none" dirty="0">
                <a:solidFill>
                  <a:schemeClr val="dk1"/>
                </a:solidFill>
                <a:latin typeface="メイリオ" panose="020B0604030504040204" pitchFamily="50" charset="-128"/>
                <a:ea typeface="メイリオ" panose="020B0604030504040204" pitchFamily="50" charset="-128"/>
                <a:cs typeface="Meiryo"/>
                <a:sym typeface="Meiryo"/>
              </a:rPr>
              <a:t>24</a:t>
            </a:r>
            <a:r>
              <a:rPr lang="ja-JP" sz="1400" b="0" i="0" strike="noStrike" cap="none" dirty="0">
                <a:solidFill>
                  <a:schemeClr val="dk1"/>
                </a:solidFill>
                <a:latin typeface="メイリオ" panose="020B0604030504040204" pitchFamily="50" charset="-128"/>
                <a:ea typeface="メイリオ" panose="020B0604030504040204" pitchFamily="50" charset="-128"/>
                <a:cs typeface="Meiryo"/>
                <a:sym typeface="Meiryo"/>
              </a:rPr>
              <a:t>,000円/月</a:t>
            </a:r>
            <a:endParaRPr sz="1400" b="0" i="0" strike="noStrike" cap="none" dirty="0">
              <a:solidFill>
                <a:schemeClr val="dk1"/>
              </a:solidFill>
              <a:latin typeface="メイリオ" panose="020B0604030504040204" pitchFamily="50" charset="-128"/>
              <a:ea typeface="メイリオ" panose="020B0604030504040204" pitchFamily="50" charset="-128"/>
              <a:cs typeface="Meiryo"/>
              <a:sym typeface="Meiryo"/>
            </a:endParaRPr>
          </a:p>
        </p:txBody>
      </p:sp>
      <p:pic>
        <p:nvPicPr>
          <p:cNvPr id="5" name="グラフィックス 4" descr="建物 枠線">
            <a:extLst>
              <a:ext uri="{FF2B5EF4-FFF2-40B4-BE49-F238E27FC236}">
                <a16:creationId xmlns:a16="http://schemas.microsoft.com/office/drawing/2014/main" id="{2AF33ABD-C48B-DEB8-28DA-C7C984D4FAD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36569" y="1388905"/>
            <a:ext cx="914400" cy="914400"/>
          </a:xfrm>
          <a:prstGeom prst="rect">
            <a:avLst/>
          </a:prstGeom>
        </p:spPr>
      </p:pic>
      <p:sp>
        <p:nvSpPr>
          <p:cNvPr id="6" name="Google Shape;677;p51">
            <a:extLst>
              <a:ext uri="{FF2B5EF4-FFF2-40B4-BE49-F238E27FC236}">
                <a16:creationId xmlns:a16="http://schemas.microsoft.com/office/drawing/2014/main" id="{92DB692C-1D81-CFDA-87D6-DF87468B1817}"/>
              </a:ext>
            </a:extLst>
          </p:cNvPr>
          <p:cNvSpPr txBox="1"/>
          <p:nvPr/>
        </p:nvSpPr>
        <p:spPr>
          <a:xfrm>
            <a:off x="496084" y="1010191"/>
            <a:ext cx="1840984" cy="33851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altLang="en-US" sz="1600" b="1" dirty="0">
                <a:latin typeface="メイリオ" panose="020B0604030504040204" pitchFamily="50" charset="-128"/>
                <a:ea typeface="メイリオ" panose="020B0604030504040204" pitchFamily="50" charset="-128"/>
                <a:sym typeface="Meiryo"/>
              </a:rPr>
              <a:t>企業</a:t>
            </a:r>
            <a:r>
              <a:rPr lang="en-US" altLang="ja-JP" sz="1600" b="1" dirty="0">
                <a:latin typeface="メイリオ" panose="020B0604030504040204" pitchFamily="50" charset="-128"/>
                <a:ea typeface="メイリオ" panose="020B0604030504040204" pitchFamily="50" charset="-128"/>
                <a:sym typeface="Meiryo"/>
              </a:rPr>
              <a:t>A</a:t>
            </a:r>
            <a:endParaRPr sz="3200" dirty="0">
              <a:latin typeface="メイリオ" panose="020B0604030504040204" pitchFamily="50" charset="-128"/>
              <a:ea typeface="メイリオ" panose="020B0604030504040204" pitchFamily="50" charset="-128"/>
            </a:endParaRPr>
          </a:p>
        </p:txBody>
      </p:sp>
      <p:cxnSp>
        <p:nvCxnSpPr>
          <p:cNvPr id="7" name="Google Shape;977;p59">
            <a:extLst>
              <a:ext uri="{FF2B5EF4-FFF2-40B4-BE49-F238E27FC236}">
                <a16:creationId xmlns:a16="http://schemas.microsoft.com/office/drawing/2014/main" id="{74EA4793-DFDB-8EAF-54C1-97C247573CBB}"/>
              </a:ext>
            </a:extLst>
          </p:cNvPr>
          <p:cNvCxnSpPr>
            <a:cxnSpLocks/>
          </p:cNvCxnSpPr>
          <p:nvPr/>
        </p:nvCxnSpPr>
        <p:spPr>
          <a:xfrm>
            <a:off x="2281337" y="1848934"/>
            <a:ext cx="2061325" cy="0"/>
          </a:xfrm>
          <a:prstGeom prst="straightConnector1">
            <a:avLst/>
          </a:prstGeom>
          <a:noFill/>
          <a:ln w="76200" cap="flat" cmpd="sng">
            <a:solidFill>
              <a:schemeClr val="dk1"/>
            </a:solidFill>
            <a:prstDash val="solid"/>
            <a:round/>
            <a:headEnd type="none" w="sm" len="sm"/>
            <a:tailEnd type="triangle" w="med" len="med"/>
          </a:ln>
        </p:spPr>
      </p:cxnSp>
      <p:sp>
        <p:nvSpPr>
          <p:cNvPr id="8" name="Google Shape;677;p51">
            <a:extLst>
              <a:ext uri="{FF2B5EF4-FFF2-40B4-BE49-F238E27FC236}">
                <a16:creationId xmlns:a16="http://schemas.microsoft.com/office/drawing/2014/main" id="{287B430E-726A-0333-247B-DDCC07916CBD}"/>
              </a:ext>
            </a:extLst>
          </p:cNvPr>
          <p:cNvSpPr txBox="1"/>
          <p:nvPr/>
        </p:nvSpPr>
        <p:spPr>
          <a:xfrm>
            <a:off x="2734636" y="1244260"/>
            <a:ext cx="1360456" cy="46162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altLang="en-US" sz="2400" dirty="0">
                <a:latin typeface="メイリオ" panose="020B0604030504040204" pitchFamily="50" charset="-128"/>
                <a:ea typeface="メイリオ" panose="020B0604030504040204" pitchFamily="50" charset="-128"/>
              </a:rPr>
              <a:t>問合せ</a:t>
            </a:r>
            <a:endParaRPr lang="en-US" altLang="ja-JP" sz="2400" dirty="0">
              <a:latin typeface="メイリオ" panose="020B0604030504040204" pitchFamily="50" charset="-128"/>
              <a:ea typeface="メイリオ" panose="020B0604030504040204" pitchFamily="50" charset="-128"/>
            </a:endParaRPr>
          </a:p>
        </p:txBody>
      </p:sp>
      <p:sp>
        <p:nvSpPr>
          <p:cNvPr id="9" name="Google Shape;677;p51">
            <a:extLst>
              <a:ext uri="{FF2B5EF4-FFF2-40B4-BE49-F238E27FC236}">
                <a16:creationId xmlns:a16="http://schemas.microsoft.com/office/drawing/2014/main" id="{7D99173B-2DEA-D15B-80A6-662E31B619D8}"/>
              </a:ext>
            </a:extLst>
          </p:cNvPr>
          <p:cNvSpPr txBox="1"/>
          <p:nvPr/>
        </p:nvSpPr>
        <p:spPr>
          <a:xfrm>
            <a:off x="2300563" y="2224655"/>
            <a:ext cx="2219727" cy="83095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altLang="en-US" sz="2400" dirty="0">
                <a:latin typeface="メイリオ" panose="020B0604030504040204" pitchFamily="50" charset="-128"/>
                <a:ea typeface="メイリオ" panose="020B0604030504040204" pitchFamily="50" charset="-128"/>
              </a:rPr>
              <a:t>メール</a:t>
            </a:r>
            <a:r>
              <a:rPr lang="en-US" altLang="ja-JP" sz="2400" dirty="0">
                <a:latin typeface="メイリオ" panose="020B0604030504040204" pitchFamily="50" charset="-128"/>
                <a:ea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rPr>
              <a:t>電話で</a:t>
            </a:r>
            <a:endParaRPr lang="en-US" altLang="ja-JP" sz="2400" dirty="0">
              <a:latin typeface="メイリオ" panose="020B0604030504040204" pitchFamily="50" charset="-128"/>
              <a:ea typeface="メイリオ" panose="020B0604030504040204" pitchFamily="50" charset="-128"/>
            </a:endParaRPr>
          </a:p>
          <a:p>
            <a:pPr marL="0" marR="0" lvl="0" indent="0" algn="l" rtl="0">
              <a:lnSpc>
                <a:spcPct val="100000"/>
              </a:lnSpc>
              <a:spcBef>
                <a:spcPts val="0"/>
              </a:spcBef>
              <a:spcAft>
                <a:spcPts val="0"/>
              </a:spcAft>
              <a:buNone/>
            </a:pPr>
            <a:r>
              <a:rPr lang="ja-JP" altLang="en-US" sz="2400" dirty="0">
                <a:latin typeface="メイリオ" panose="020B0604030504040204" pitchFamily="50" charset="-128"/>
                <a:ea typeface="メイリオ" panose="020B0604030504040204" pitchFamily="50" charset="-128"/>
              </a:rPr>
              <a:t>回答</a:t>
            </a:r>
            <a:endParaRPr lang="en-US" altLang="ja-JP" sz="2400" dirty="0">
              <a:latin typeface="メイリオ" panose="020B0604030504040204" pitchFamily="50" charset="-128"/>
              <a:ea typeface="メイリオ" panose="020B0604030504040204" pitchFamily="50" charset="-128"/>
            </a:endParaRPr>
          </a:p>
        </p:txBody>
      </p:sp>
      <p:cxnSp>
        <p:nvCxnSpPr>
          <p:cNvPr id="10" name="Google Shape;977;p59">
            <a:extLst>
              <a:ext uri="{FF2B5EF4-FFF2-40B4-BE49-F238E27FC236}">
                <a16:creationId xmlns:a16="http://schemas.microsoft.com/office/drawing/2014/main" id="{1FF36555-D733-57B9-9134-CECDA53C0804}"/>
              </a:ext>
            </a:extLst>
          </p:cNvPr>
          <p:cNvCxnSpPr>
            <a:cxnSpLocks/>
          </p:cNvCxnSpPr>
          <p:nvPr/>
        </p:nvCxnSpPr>
        <p:spPr>
          <a:xfrm flipH="1">
            <a:off x="2253468" y="2117132"/>
            <a:ext cx="2061325" cy="0"/>
          </a:xfrm>
          <a:prstGeom prst="straightConnector1">
            <a:avLst/>
          </a:prstGeom>
          <a:noFill/>
          <a:ln w="76200" cap="flat" cmpd="sng">
            <a:solidFill>
              <a:schemeClr val="dk1"/>
            </a:solidFill>
            <a:prstDash val="solid"/>
            <a:round/>
            <a:headEnd type="none" w="sm" len="sm"/>
            <a:tailEnd type="triangle" w="med" len="med"/>
          </a:ln>
        </p:spPr>
      </p:cxnSp>
      <p:cxnSp>
        <p:nvCxnSpPr>
          <p:cNvPr id="11" name="Google Shape;977;p59">
            <a:extLst>
              <a:ext uri="{FF2B5EF4-FFF2-40B4-BE49-F238E27FC236}">
                <a16:creationId xmlns:a16="http://schemas.microsoft.com/office/drawing/2014/main" id="{0575860C-8E4D-F3AC-8C59-59C3D9A0C35A}"/>
              </a:ext>
            </a:extLst>
          </p:cNvPr>
          <p:cNvCxnSpPr>
            <a:cxnSpLocks/>
          </p:cNvCxnSpPr>
          <p:nvPr/>
        </p:nvCxnSpPr>
        <p:spPr>
          <a:xfrm>
            <a:off x="2281337" y="3443467"/>
            <a:ext cx="2061325" cy="0"/>
          </a:xfrm>
          <a:prstGeom prst="straightConnector1">
            <a:avLst/>
          </a:prstGeom>
          <a:noFill/>
          <a:ln w="76200" cap="flat" cmpd="sng">
            <a:solidFill>
              <a:schemeClr val="dk1"/>
            </a:solidFill>
            <a:prstDash val="solid"/>
            <a:round/>
            <a:headEnd type="none" w="sm" len="sm"/>
            <a:tailEnd type="triangle" w="med" len="med"/>
          </a:ln>
        </p:spPr>
      </p:cxnSp>
      <p:cxnSp>
        <p:nvCxnSpPr>
          <p:cNvPr id="12" name="Google Shape;977;p59">
            <a:extLst>
              <a:ext uri="{FF2B5EF4-FFF2-40B4-BE49-F238E27FC236}">
                <a16:creationId xmlns:a16="http://schemas.microsoft.com/office/drawing/2014/main" id="{0DC394B1-7B15-549F-5E8F-F83FA2F3AE8B}"/>
              </a:ext>
            </a:extLst>
          </p:cNvPr>
          <p:cNvCxnSpPr>
            <a:cxnSpLocks/>
          </p:cNvCxnSpPr>
          <p:nvPr/>
        </p:nvCxnSpPr>
        <p:spPr>
          <a:xfrm flipH="1">
            <a:off x="2253468" y="3711665"/>
            <a:ext cx="2061325" cy="0"/>
          </a:xfrm>
          <a:prstGeom prst="straightConnector1">
            <a:avLst/>
          </a:prstGeom>
          <a:noFill/>
          <a:ln w="76200" cap="flat" cmpd="sng">
            <a:solidFill>
              <a:schemeClr val="dk1"/>
            </a:solidFill>
            <a:prstDash val="solid"/>
            <a:round/>
            <a:headEnd type="none" w="sm" len="sm"/>
            <a:tailEnd type="triangle" w="med" len="med"/>
          </a:ln>
        </p:spPr>
      </p:cxnSp>
      <p:cxnSp>
        <p:nvCxnSpPr>
          <p:cNvPr id="13" name="Google Shape;977;p59">
            <a:extLst>
              <a:ext uri="{FF2B5EF4-FFF2-40B4-BE49-F238E27FC236}">
                <a16:creationId xmlns:a16="http://schemas.microsoft.com/office/drawing/2014/main" id="{15B0328D-6CFF-1F5F-9642-8B2752BF81F1}"/>
              </a:ext>
            </a:extLst>
          </p:cNvPr>
          <p:cNvCxnSpPr>
            <a:cxnSpLocks/>
          </p:cNvCxnSpPr>
          <p:nvPr/>
        </p:nvCxnSpPr>
        <p:spPr>
          <a:xfrm>
            <a:off x="2281337" y="4893805"/>
            <a:ext cx="2061325" cy="0"/>
          </a:xfrm>
          <a:prstGeom prst="straightConnector1">
            <a:avLst/>
          </a:prstGeom>
          <a:noFill/>
          <a:ln w="76200" cap="flat" cmpd="sng">
            <a:solidFill>
              <a:schemeClr val="dk1"/>
            </a:solidFill>
            <a:prstDash val="solid"/>
            <a:round/>
            <a:headEnd type="none" w="sm" len="sm"/>
            <a:tailEnd type="triangle" w="med" len="med"/>
          </a:ln>
        </p:spPr>
      </p:cxnSp>
      <p:cxnSp>
        <p:nvCxnSpPr>
          <p:cNvPr id="14" name="Google Shape;977;p59">
            <a:extLst>
              <a:ext uri="{FF2B5EF4-FFF2-40B4-BE49-F238E27FC236}">
                <a16:creationId xmlns:a16="http://schemas.microsoft.com/office/drawing/2014/main" id="{E0892CB9-3772-38CA-8F52-D5B081AE72F2}"/>
              </a:ext>
            </a:extLst>
          </p:cNvPr>
          <p:cNvCxnSpPr>
            <a:cxnSpLocks/>
          </p:cNvCxnSpPr>
          <p:nvPr/>
        </p:nvCxnSpPr>
        <p:spPr>
          <a:xfrm flipH="1">
            <a:off x="2253468" y="5162003"/>
            <a:ext cx="2061325" cy="0"/>
          </a:xfrm>
          <a:prstGeom prst="straightConnector1">
            <a:avLst/>
          </a:prstGeom>
          <a:noFill/>
          <a:ln w="76200" cap="flat" cmpd="sng">
            <a:solidFill>
              <a:schemeClr val="dk1"/>
            </a:solidFill>
            <a:prstDash val="solid"/>
            <a:round/>
            <a:headEnd type="none" w="sm" len="sm"/>
            <a:tailEnd type="triangle" w="med" len="med"/>
          </a:ln>
        </p:spPr>
      </p:cxnSp>
      <p:pic>
        <p:nvPicPr>
          <p:cNvPr id="15" name="グラフィックス 14" descr="建物 枠線">
            <a:extLst>
              <a:ext uri="{FF2B5EF4-FFF2-40B4-BE49-F238E27FC236}">
                <a16:creationId xmlns:a16="http://schemas.microsoft.com/office/drawing/2014/main" id="{61BD3C0A-6B6F-AE7F-7FD8-AE6DA60A2506}"/>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36569" y="3198050"/>
            <a:ext cx="914400" cy="914400"/>
          </a:xfrm>
          <a:prstGeom prst="rect">
            <a:avLst/>
          </a:prstGeom>
        </p:spPr>
      </p:pic>
      <p:sp>
        <p:nvSpPr>
          <p:cNvPr id="16" name="Google Shape;677;p51">
            <a:extLst>
              <a:ext uri="{FF2B5EF4-FFF2-40B4-BE49-F238E27FC236}">
                <a16:creationId xmlns:a16="http://schemas.microsoft.com/office/drawing/2014/main" id="{C1DCDAB6-2E73-873B-1057-CB57A3693859}"/>
              </a:ext>
            </a:extLst>
          </p:cNvPr>
          <p:cNvSpPr txBox="1"/>
          <p:nvPr/>
        </p:nvSpPr>
        <p:spPr>
          <a:xfrm>
            <a:off x="496084" y="2819336"/>
            <a:ext cx="1840984" cy="33851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altLang="en-US" sz="1600" b="1" dirty="0">
                <a:latin typeface="メイリオ" panose="020B0604030504040204" pitchFamily="50" charset="-128"/>
                <a:ea typeface="メイリオ" panose="020B0604030504040204" pitchFamily="50" charset="-128"/>
                <a:sym typeface="Meiryo"/>
              </a:rPr>
              <a:t>企業</a:t>
            </a:r>
            <a:r>
              <a:rPr lang="en-US" altLang="ja-JP" sz="1600" b="1" dirty="0">
                <a:latin typeface="メイリオ" panose="020B0604030504040204" pitchFamily="50" charset="-128"/>
                <a:ea typeface="メイリオ" panose="020B0604030504040204" pitchFamily="50" charset="-128"/>
                <a:sym typeface="Meiryo"/>
              </a:rPr>
              <a:t>B</a:t>
            </a:r>
            <a:endParaRPr sz="3200" dirty="0">
              <a:latin typeface="メイリオ" panose="020B0604030504040204" pitchFamily="50" charset="-128"/>
              <a:ea typeface="メイリオ" panose="020B0604030504040204" pitchFamily="50" charset="-128"/>
            </a:endParaRPr>
          </a:p>
        </p:txBody>
      </p:sp>
      <p:sp>
        <p:nvSpPr>
          <p:cNvPr id="17" name="Google Shape;660;p51">
            <a:extLst>
              <a:ext uri="{FF2B5EF4-FFF2-40B4-BE49-F238E27FC236}">
                <a16:creationId xmlns:a16="http://schemas.microsoft.com/office/drawing/2014/main" id="{A0857D6D-F0A1-71DC-56CB-3A4FD0F10D80}"/>
              </a:ext>
            </a:extLst>
          </p:cNvPr>
          <p:cNvSpPr/>
          <p:nvPr/>
        </p:nvSpPr>
        <p:spPr>
          <a:xfrm>
            <a:off x="544788" y="4597776"/>
            <a:ext cx="1497962" cy="1523007"/>
          </a:xfrm>
          <a:prstGeom prst="roundRect">
            <a:avLst>
              <a:gd name="adj" fmla="val 16667"/>
            </a:avLst>
          </a:prstGeom>
          <a:solidFill>
            <a:schemeClr val="accent5">
              <a:lumMod val="40000"/>
              <a:lumOff val="60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050" b="0" i="0" u="none" strike="noStrike" cap="none" dirty="0">
              <a:solidFill>
                <a:schemeClr val="lt1"/>
              </a:solidFill>
              <a:latin typeface="メイリオ" panose="020B0604030504040204" pitchFamily="50" charset="-128"/>
              <a:ea typeface="メイリオ" panose="020B0604030504040204" pitchFamily="50" charset="-128"/>
              <a:cs typeface="Meiryo"/>
              <a:sym typeface="Meiryo"/>
            </a:endParaRPr>
          </a:p>
        </p:txBody>
      </p:sp>
      <p:pic>
        <p:nvPicPr>
          <p:cNvPr id="18" name="グラフィックス 17" descr="建物 枠線">
            <a:extLst>
              <a:ext uri="{FF2B5EF4-FFF2-40B4-BE49-F238E27FC236}">
                <a16:creationId xmlns:a16="http://schemas.microsoft.com/office/drawing/2014/main" id="{AFD61498-67BC-FFD4-5B0B-E2752633E3D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36569" y="5016390"/>
            <a:ext cx="914400" cy="914400"/>
          </a:xfrm>
          <a:prstGeom prst="rect">
            <a:avLst/>
          </a:prstGeom>
        </p:spPr>
      </p:pic>
      <p:sp>
        <p:nvSpPr>
          <p:cNvPr id="19" name="Google Shape;677;p51">
            <a:extLst>
              <a:ext uri="{FF2B5EF4-FFF2-40B4-BE49-F238E27FC236}">
                <a16:creationId xmlns:a16="http://schemas.microsoft.com/office/drawing/2014/main" id="{B55738A2-0A7D-F7E8-A737-B3EB8403A212}"/>
              </a:ext>
            </a:extLst>
          </p:cNvPr>
          <p:cNvSpPr txBox="1"/>
          <p:nvPr/>
        </p:nvSpPr>
        <p:spPr>
          <a:xfrm>
            <a:off x="496084" y="4628481"/>
            <a:ext cx="1840984" cy="33851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altLang="en-US" sz="1600" b="1" dirty="0">
                <a:latin typeface="メイリオ" panose="020B0604030504040204" pitchFamily="50" charset="-128"/>
                <a:ea typeface="メイリオ" panose="020B0604030504040204" pitchFamily="50" charset="-128"/>
                <a:sym typeface="Meiryo"/>
              </a:rPr>
              <a:t>企業</a:t>
            </a:r>
            <a:r>
              <a:rPr lang="en-US" altLang="ja-JP" sz="1600" b="1" dirty="0">
                <a:latin typeface="メイリオ" panose="020B0604030504040204" pitchFamily="50" charset="-128"/>
                <a:ea typeface="メイリオ" panose="020B0604030504040204" pitchFamily="50" charset="-128"/>
                <a:sym typeface="Meiryo"/>
              </a:rPr>
              <a:t>C</a:t>
            </a:r>
            <a:endParaRPr sz="3200" dirty="0">
              <a:latin typeface="メイリオ" panose="020B0604030504040204" pitchFamily="50" charset="-128"/>
              <a:ea typeface="メイリオ" panose="020B0604030504040204" pitchFamily="50" charset="-128"/>
            </a:endParaRPr>
          </a:p>
        </p:txBody>
      </p:sp>
      <p:sp>
        <p:nvSpPr>
          <p:cNvPr id="20" name="Google Shape;658;p51">
            <a:extLst>
              <a:ext uri="{FF2B5EF4-FFF2-40B4-BE49-F238E27FC236}">
                <a16:creationId xmlns:a16="http://schemas.microsoft.com/office/drawing/2014/main" id="{30028378-8D88-D03C-EE9E-E58E0EE3701A}"/>
              </a:ext>
            </a:extLst>
          </p:cNvPr>
          <p:cNvSpPr/>
          <p:nvPr/>
        </p:nvSpPr>
        <p:spPr>
          <a:xfrm>
            <a:off x="2891865" y="5505239"/>
            <a:ext cx="4482442" cy="1037905"/>
          </a:xfrm>
          <a:prstGeom prst="roundRect">
            <a:avLst>
              <a:gd name="adj" fmla="val 16667"/>
            </a:avLst>
          </a:prstGeom>
          <a:solidFill>
            <a:srgbClr val="DEEAF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lang="en-US"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endParaRPr>
          </a:p>
          <a:p>
            <a:pPr marL="0" marR="0" lvl="0" indent="0" algn="l" rtl="0">
              <a:lnSpc>
                <a:spcPct val="100000"/>
              </a:lnSpc>
              <a:spcBef>
                <a:spcPts val="0"/>
              </a:spcBef>
              <a:spcAft>
                <a:spcPts val="0"/>
              </a:spcAft>
              <a:buNone/>
            </a:pPr>
            <a:r>
              <a:rPr lang="ja-JP" altLang="en-US" dirty="0">
                <a:solidFill>
                  <a:schemeClr val="dk1"/>
                </a:solidFill>
                <a:latin typeface="メイリオ" panose="020B0604030504040204" pitchFamily="50" charset="-128"/>
                <a:ea typeface="メイリオ" panose="020B0604030504040204" pitchFamily="50" charset="-128"/>
                <a:cs typeface="Meiryo"/>
                <a:sym typeface="Meiryo"/>
              </a:rPr>
              <a:t>・ナレッジを参照しながら問い合わせ対応が出来る</a:t>
            </a:r>
            <a:endParaRPr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endParaRPr>
          </a:p>
          <a:p>
            <a:pPr marL="0" marR="0" lvl="0" indent="0" algn="l" rtl="0">
              <a:lnSpc>
                <a:spcPct val="100000"/>
              </a:lnSpc>
              <a:spcBef>
                <a:spcPts val="0"/>
              </a:spcBef>
              <a:spcAft>
                <a:spcPts val="0"/>
              </a:spcAft>
              <a:buNone/>
            </a:pPr>
            <a:r>
              <a:rPr lang="ja-JP"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・社内の部門間でのチケットによる問い合わせ、</a:t>
            </a:r>
            <a:endParaRPr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endParaRPr>
          </a:p>
          <a:p>
            <a:pPr marL="0" marR="0" lvl="0" indent="0" algn="l" rtl="0">
              <a:lnSpc>
                <a:spcPct val="100000"/>
              </a:lnSpc>
              <a:spcBef>
                <a:spcPts val="0"/>
              </a:spcBef>
              <a:spcAft>
                <a:spcPts val="0"/>
              </a:spcAft>
              <a:buNone/>
            </a:pPr>
            <a:r>
              <a:rPr lang="ja-JP"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　エスカレーションや相互支援ができる。</a:t>
            </a:r>
            <a:endParaRPr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endParaRPr>
          </a:p>
          <a:p>
            <a:pPr marL="0" marR="0" lvl="0" indent="0" algn="l" rtl="0">
              <a:lnSpc>
                <a:spcPct val="100000"/>
              </a:lnSpc>
              <a:spcBef>
                <a:spcPts val="0"/>
              </a:spcBef>
              <a:spcAft>
                <a:spcPts val="0"/>
              </a:spcAft>
              <a:buNone/>
            </a:pPr>
            <a:endParaRPr sz="1400" b="0" i="0" u="none" strike="noStrike" cap="none" dirty="0">
              <a:solidFill>
                <a:srgbClr val="FF0000"/>
              </a:solidFill>
              <a:latin typeface="メイリオ" panose="020B0604030504040204" pitchFamily="50" charset="-128"/>
              <a:ea typeface="メイリオ" panose="020B0604030504040204" pitchFamily="50" charset="-128"/>
              <a:cs typeface="Meiryo"/>
              <a:sym typeface="Meiryo"/>
            </a:endParaRPr>
          </a:p>
        </p:txBody>
      </p:sp>
    </p:spTree>
    <p:extLst>
      <p:ext uri="{BB962C8B-B14F-4D97-AF65-F5344CB8AC3E}">
        <p14:creationId xmlns:p14="http://schemas.microsoft.com/office/powerpoint/2010/main" val="29165303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79">
          <a:extLst>
            <a:ext uri="{FF2B5EF4-FFF2-40B4-BE49-F238E27FC236}">
              <a16:creationId xmlns:a16="http://schemas.microsoft.com/office/drawing/2014/main" id="{28AD7DD8-A76E-C54C-CB44-F43C9B366286}"/>
            </a:ext>
          </a:extLst>
        </p:cNvPr>
        <p:cNvGrpSpPr/>
        <p:nvPr/>
      </p:nvGrpSpPr>
      <p:grpSpPr>
        <a:xfrm>
          <a:off x="0" y="0"/>
          <a:ext cx="0" cy="0"/>
          <a:chOff x="0" y="0"/>
          <a:chExt cx="0" cy="0"/>
        </a:xfrm>
      </p:grpSpPr>
      <p:sp>
        <p:nvSpPr>
          <p:cNvPr id="180" name="Google Shape;180;p24">
            <a:extLst>
              <a:ext uri="{FF2B5EF4-FFF2-40B4-BE49-F238E27FC236}">
                <a16:creationId xmlns:a16="http://schemas.microsoft.com/office/drawing/2014/main" id="{152620B2-6487-EC3C-2EE8-9AD61D9017D9}"/>
              </a:ext>
            </a:extLst>
          </p:cNvPr>
          <p:cNvSpPr txBox="1">
            <a:spLocks noGrp="1"/>
          </p:cNvSpPr>
          <p:nvPr>
            <p:ph type="sldNum" idx="12"/>
          </p:nvPr>
        </p:nvSpPr>
        <p:spPr>
          <a:xfrm>
            <a:off x="9308869" y="6491818"/>
            <a:ext cx="27432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US" altLang="ja-JP">
                <a:latin typeface="メイリオ" panose="020B0604030504040204" pitchFamily="50" charset="-128"/>
                <a:ea typeface="メイリオ" panose="020B0604030504040204" pitchFamily="50" charset="-128"/>
              </a:rPr>
              <a:t>7</a:t>
            </a:fld>
            <a:endParaRPr dirty="0">
              <a:latin typeface="メイリオ" panose="020B0604030504040204" pitchFamily="50" charset="-128"/>
              <a:ea typeface="メイリオ" panose="020B0604030504040204" pitchFamily="50" charset="-128"/>
            </a:endParaRPr>
          </a:p>
        </p:txBody>
      </p:sp>
      <p:sp>
        <p:nvSpPr>
          <p:cNvPr id="181" name="Google Shape;181;p24">
            <a:extLst>
              <a:ext uri="{FF2B5EF4-FFF2-40B4-BE49-F238E27FC236}">
                <a16:creationId xmlns:a16="http://schemas.microsoft.com/office/drawing/2014/main" id="{5F81154C-858B-93DE-13FF-014956A7F73F}"/>
              </a:ext>
            </a:extLst>
          </p:cNvPr>
          <p:cNvSpPr txBox="1"/>
          <p:nvPr/>
        </p:nvSpPr>
        <p:spPr>
          <a:xfrm>
            <a:off x="121913" y="187333"/>
            <a:ext cx="11027700" cy="4617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altLang="en-US" sz="2400" b="0" i="0" u="none" strike="noStrike" cap="none" dirty="0">
                <a:solidFill>
                  <a:schemeClr val="dk1"/>
                </a:solidFill>
                <a:latin typeface="メイリオ" panose="020B0604030504040204" pitchFamily="50" charset="-128"/>
                <a:ea typeface="メイリオ" panose="020B0604030504040204" pitchFamily="50" charset="-128"/>
                <a:sym typeface="Arial"/>
              </a:rPr>
              <a:t>企業のヘルプデスク対応（</a:t>
            </a:r>
            <a:r>
              <a:rPr lang="en-US" altLang="ja-JP" sz="2400" b="0" i="0" u="none" strike="noStrike" cap="none" dirty="0" err="1">
                <a:solidFill>
                  <a:schemeClr val="dk1"/>
                </a:solidFill>
                <a:latin typeface="メイリオ" panose="020B0604030504040204" pitchFamily="50" charset="-128"/>
                <a:ea typeface="メイリオ" panose="020B0604030504040204" pitchFamily="50" charset="-128"/>
                <a:sym typeface="Arial"/>
              </a:rPr>
              <a:t>SolutionDesk</a:t>
            </a:r>
            <a:r>
              <a:rPr lang="ja-JP" altLang="en-US" sz="2400" b="0" i="0" u="none" strike="noStrike" cap="none" dirty="0">
                <a:solidFill>
                  <a:schemeClr val="dk1"/>
                </a:solidFill>
                <a:latin typeface="メイリオ" panose="020B0604030504040204" pitchFamily="50" charset="-128"/>
                <a:ea typeface="メイリオ" panose="020B0604030504040204" pitchFamily="50" charset="-128"/>
                <a:sym typeface="Arial"/>
              </a:rPr>
              <a:t>で問合せ管理）</a:t>
            </a:r>
            <a:endParaRPr sz="2400" b="0" i="0" u="none" strike="noStrike" cap="none" dirty="0">
              <a:solidFill>
                <a:srgbClr val="FF0000"/>
              </a:solidFill>
              <a:latin typeface="メイリオ" panose="020B0604030504040204" pitchFamily="50" charset="-128"/>
              <a:ea typeface="メイリオ" panose="020B0604030504040204" pitchFamily="50" charset="-128"/>
              <a:sym typeface="Arial"/>
            </a:endParaRPr>
          </a:p>
        </p:txBody>
      </p:sp>
      <p:sp>
        <p:nvSpPr>
          <p:cNvPr id="2" name="Google Shape;660;p51">
            <a:extLst>
              <a:ext uri="{FF2B5EF4-FFF2-40B4-BE49-F238E27FC236}">
                <a16:creationId xmlns:a16="http://schemas.microsoft.com/office/drawing/2014/main" id="{513740B7-DE8B-D395-3F8F-034D00BE7013}"/>
              </a:ext>
            </a:extLst>
          </p:cNvPr>
          <p:cNvSpPr/>
          <p:nvPr/>
        </p:nvSpPr>
        <p:spPr>
          <a:xfrm>
            <a:off x="5933924" y="1620302"/>
            <a:ext cx="2951466" cy="3000812"/>
          </a:xfrm>
          <a:prstGeom prst="roundRect">
            <a:avLst>
              <a:gd name="adj" fmla="val 16667"/>
            </a:avLst>
          </a:prstGeom>
          <a:solidFill>
            <a:srgbClr val="BED7E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050" b="0" i="0" u="none" strike="noStrike" cap="none">
              <a:solidFill>
                <a:schemeClr val="lt1"/>
              </a:solidFill>
              <a:latin typeface="メイリオ" panose="020B0604030504040204" pitchFamily="50" charset="-128"/>
              <a:ea typeface="メイリオ" panose="020B0604030504040204" pitchFamily="50" charset="-128"/>
              <a:cs typeface="Meiryo"/>
              <a:sym typeface="Meiryo"/>
            </a:endParaRPr>
          </a:p>
        </p:txBody>
      </p:sp>
      <p:sp>
        <p:nvSpPr>
          <p:cNvPr id="3" name="Google Shape;677;p51">
            <a:extLst>
              <a:ext uri="{FF2B5EF4-FFF2-40B4-BE49-F238E27FC236}">
                <a16:creationId xmlns:a16="http://schemas.microsoft.com/office/drawing/2014/main" id="{E4BC5853-FC0F-D82B-F762-0BABD14CE5AF}"/>
              </a:ext>
            </a:extLst>
          </p:cNvPr>
          <p:cNvSpPr txBox="1"/>
          <p:nvPr/>
        </p:nvSpPr>
        <p:spPr>
          <a:xfrm>
            <a:off x="6064677" y="1703573"/>
            <a:ext cx="3265049" cy="36929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altLang="en-US" sz="1800" b="1" dirty="0">
                <a:latin typeface="メイリオ" panose="020B0604030504040204" pitchFamily="50" charset="-128"/>
                <a:ea typeface="メイリオ" panose="020B0604030504040204" pitchFamily="50" charset="-128"/>
                <a:cs typeface="Meiryo"/>
                <a:sym typeface="Meiryo"/>
              </a:rPr>
              <a:t>ヘルプデスク</a:t>
            </a:r>
            <a:r>
              <a:rPr lang="ja-JP" sz="1800" b="1" i="0" u="none" strike="noStrike" cap="none" dirty="0">
                <a:solidFill>
                  <a:srgbClr val="000000"/>
                </a:solidFill>
                <a:latin typeface="メイリオ" panose="020B0604030504040204" pitchFamily="50" charset="-128"/>
                <a:ea typeface="メイリオ" panose="020B0604030504040204" pitchFamily="50" charset="-128"/>
                <a:cs typeface="Meiryo"/>
                <a:sym typeface="Meiryo"/>
              </a:rPr>
              <a:t>部</a:t>
            </a:r>
            <a:r>
              <a:rPr lang="ja-JP" altLang="en-US" sz="1800" b="1" i="0" u="none" strike="noStrike" cap="none" dirty="0">
                <a:solidFill>
                  <a:srgbClr val="000000"/>
                </a:solidFill>
                <a:latin typeface="メイリオ" panose="020B0604030504040204" pitchFamily="50" charset="-128"/>
                <a:ea typeface="メイリオ" panose="020B0604030504040204" pitchFamily="50" charset="-128"/>
                <a:cs typeface="Meiryo"/>
                <a:sym typeface="Meiryo"/>
              </a:rPr>
              <a:t>門</a:t>
            </a:r>
            <a:endParaRPr sz="3600" dirty="0">
              <a:latin typeface="メイリオ" panose="020B0604030504040204" pitchFamily="50" charset="-128"/>
              <a:ea typeface="メイリオ" panose="020B0604030504040204" pitchFamily="50" charset="-128"/>
            </a:endParaRPr>
          </a:p>
        </p:txBody>
      </p:sp>
      <p:pic>
        <p:nvPicPr>
          <p:cNvPr id="4" name="Google Shape;678;p51" descr="図形&#10;&#10;低い精度で自動的に生成された説明">
            <a:extLst>
              <a:ext uri="{FF2B5EF4-FFF2-40B4-BE49-F238E27FC236}">
                <a16:creationId xmlns:a16="http://schemas.microsoft.com/office/drawing/2014/main" id="{9325A308-1AB4-59D1-F32D-C60F8799E981}"/>
              </a:ext>
            </a:extLst>
          </p:cNvPr>
          <p:cNvPicPr preferRelativeResize="0"/>
          <p:nvPr/>
        </p:nvPicPr>
        <p:blipFill rotWithShape="1">
          <a:blip r:embed="rId3">
            <a:alphaModFix/>
          </a:blip>
          <a:srcRect/>
          <a:stretch/>
        </p:blipFill>
        <p:spPr>
          <a:xfrm>
            <a:off x="6469350" y="2855877"/>
            <a:ext cx="933349" cy="933349"/>
          </a:xfrm>
          <a:prstGeom prst="rect">
            <a:avLst/>
          </a:prstGeom>
          <a:noFill/>
          <a:ln>
            <a:noFill/>
          </a:ln>
        </p:spPr>
      </p:pic>
      <p:sp>
        <p:nvSpPr>
          <p:cNvPr id="5" name="Google Shape;680;p51">
            <a:extLst>
              <a:ext uri="{FF2B5EF4-FFF2-40B4-BE49-F238E27FC236}">
                <a16:creationId xmlns:a16="http://schemas.microsoft.com/office/drawing/2014/main" id="{D5438B8C-E91F-A12A-648F-B27919BF2BDE}"/>
              </a:ext>
            </a:extLst>
          </p:cNvPr>
          <p:cNvSpPr/>
          <p:nvPr/>
        </p:nvSpPr>
        <p:spPr>
          <a:xfrm>
            <a:off x="6357848" y="2381095"/>
            <a:ext cx="1156351" cy="384012"/>
          </a:xfrm>
          <a:prstGeom prst="roundRect">
            <a:avLst>
              <a:gd name="adj" fmla="val 16667"/>
            </a:avLst>
          </a:prstGeom>
          <a:solidFill>
            <a:schemeClr val="bg1">
              <a:lumMod val="95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ja-JP" b="1" i="0" u="none" strike="noStrike" cap="none" dirty="0">
                <a:solidFill>
                  <a:schemeClr val="tx1"/>
                </a:solidFill>
                <a:latin typeface="メイリオ" panose="020B0604030504040204" pitchFamily="50" charset="-128"/>
                <a:ea typeface="メイリオ" panose="020B0604030504040204" pitchFamily="50" charset="-128"/>
                <a:cs typeface="Meiryo"/>
                <a:sym typeface="Meiryo"/>
              </a:rPr>
              <a:t>ユーザー</a:t>
            </a:r>
            <a:endParaRPr sz="3600" b="1" dirty="0">
              <a:solidFill>
                <a:schemeClr val="tx1"/>
              </a:solidFill>
              <a:latin typeface="メイリオ" panose="020B0604030504040204" pitchFamily="50" charset="-128"/>
              <a:ea typeface="メイリオ" panose="020B0604030504040204" pitchFamily="50" charset="-128"/>
            </a:endParaRPr>
          </a:p>
        </p:txBody>
      </p:sp>
      <p:sp>
        <p:nvSpPr>
          <p:cNvPr id="6" name="Google Shape;682;p51">
            <a:extLst>
              <a:ext uri="{FF2B5EF4-FFF2-40B4-BE49-F238E27FC236}">
                <a16:creationId xmlns:a16="http://schemas.microsoft.com/office/drawing/2014/main" id="{8D4D0FB2-814C-A317-377B-58DC52915460}"/>
              </a:ext>
            </a:extLst>
          </p:cNvPr>
          <p:cNvSpPr/>
          <p:nvPr/>
        </p:nvSpPr>
        <p:spPr>
          <a:xfrm>
            <a:off x="5599279" y="1106994"/>
            <a:ext cx="6263939" cy="3956803"/>
          </a:xfrm>
          <a:prstGeom prst="roundRect">
            <a:avLst>
              <a:gd name="adj" fmla="val 7923"/>
            </a:avLst>
          </a:prstGeom>
          <a:noFill/>
          <a:ln w="57150" cap="flat" cmpd="sng">
            <a:solidFill>
              <a:srgbClr val="D8D8D8"/>
            </a:solidFill>
            <a:prstDash val="solid"/>
            <a:round/>
            <a:headEnd type="none" w="sm" len="sm"/>
            <a:tailEnd type="none" w="sm" len="sm"/>
          </a:ln>
        </p:spPr>
        <p:txBody>
          <a:bodyPr spcFirstLastPara="1" wrap="square" lIns="90000" tIns="46800" rIns="90000" bIns="46800" anchor="ctr" anchorCtr="0">
            <a:noAutofit/>
          </a:bodyPr>
          <a:lstStyle/>
          <a:p>
            <a:pPr marL="0" marR="0" lvl="0" indent="0" algn="ctr" rtl="0">
              <a:lnSpc>
                <a:spcPct val="100000"/>
              </a:lnSpc>
              <a:spcBef>
                <a:spcPts val="0"/>
              </a:spcBef>
              <a:spcAft>
                <a:spcPts val="0"/>
              </a:spcAft>
              <a:buClr>
                <a:srgbClr val="000000"/>
              </a:buClr>
              <a:buSzPts val="900"/>
              <a:buFont typeface="Arial"/>
              <a:buNone/>
            </a:pPr>
            <a:endParaRPr sz="900" b="0" i="0" u="none" strike="noStrike" cap="none">
              <a:solidFill>
                <a:srgbClr val="000000"/>
              </a:solidFill>
              <a:latin typeface="メイリオ" panose="020B0604030504040204" pitchFamily="50" charset="-128"/>
              <a:ea typeface="メイリオ" panose="020B0604030504040204" pitchFamily="50" charset="-128"/>
              <a:sym typeface="Arial"/>
            </a:endParaRPr>
          </a:p>
        </p:txBody>
      </p:sp>
      <p:sp>
        <p:nvSpPr>
          <p:cNvPr id="7" name="Google Shape;340;p30">
            <a:extLst>
              <a:ext uri="{FF2B5EF4-FFF2-40B4-BE49-F238E27FC236}">
                <a16:creationId xmlns:a16="http://schemas.microsoft.com/office/drawing/2014/main" id="{B938C6E8-8D55-DD04-DB93-05A0B73F74C6}"/>
              </a:ext>
            </a:extLst>
          </p:cNvPr>
          <p:cNvSpPr/>
          <p:nvPr/>
        </p:nvSpPr>
        <p:spPr>
          <a:xfrm>
            <a:off x="10011421" y="2416125"/>
            <a:ext cx="1546501" cy="909631"/>
          </a:xfrm>
          <a:prstGeom prst="can">
            <a:avLst>
              <a:gd name="adj" fmla="val 17103"/>
            </a:avLst>
          </a:prstGeom>
          <a:solidFill>
            <a:schemeClr val="accent6">
              <a:lumMod val="20000"/>
              <a:lumOff val="80000"/>
            </a:schemeClr>
          </a:solidFill>
          <a:ln w="9525" cap="flat" cmpd="sng">
            <a:solidFill>
              <a:srgbClr val="D8D8D8"/>
            </a:solidFill>
            <a:prstDash val="solid"/>
            <a:round/>
            <a:headEnd type="none" w="sm" len="sm"/>
            <a:tailEnd type="none" w="sm" len="sm"/>
          </a:ln>
        </p:spPr>
        <p:txBody>
          <a:bodyPr spcFirstLastPara="1" wrap="square" lIns="83075" tIns="43200" rIns="83075" bIns="43200" anchor="t" anchorCtr="0">
            <a:noAutofit/>
          </a:bodyPr>
          <a:lstStyle/>
          <a:p>
            <a:pPr marL="0" marR="0" lvl="0" indent="0" algn="ctr" rtl="0">
              <a:lnSpc>
                <a:spcPct val="100000"/>
              </a:lnSpc>
              <a:spcBef>
                <a:spcPts val="0"/>
              </a:spcBef>
              <a:spcAft>
                <a:spcPts val="0"/>
              </a:spcAft>
              <a:buClr>
                <a:srgbClr val="000000"/>
              </a:buClr>
              <a:buSzPts val="831"/>
              <a:buFont typeface="Arial"/>
              <a:buNone/>
            </a:pPr>
            <a:endParaRPr sz="831" b="0" i="0" u="none" strike="noStrike" cap="none">
              <a:solidFill>
                <a:srgbClr val="000000"/>
              </a:solidFill>
              <a:latin typeface="メイリオ" panose="020B0604030504040204" pitchFamily="50" charset="-128"/>
              <a:ea typeface="メイリオ" panose="020B0604030504040204" pitchFamily="50" charset="-128"/>
              <a:cs typeface="MS PGothic"/>
              <a:sym typeface="MS PGothic"/>
            </a:endParaRPr>
          </a:p>
        </p:txBody>
      </p:sp>
      <p:sp>
        <p:nvSpPr>
          <p:cNvPr id="8" name="Google Shape;686;p51">
            <a:extLst>
              <a:ext uri="{FF2B5EF4-FFF2-40B4-BE49-F238E27FC236}">
                <a16:creationId xmlns:a16="http://schemas.microsoft.com/office/drawing/2014/main" id="{9C02E8FE-F6D1-91FF-F687-731AEB633D48}"/>
              </a:ext>
            </a:extLst>
          </p:cNvPr>
          <p:cNvSpPr txBox="1"/>
          <p:nvPr/>
        </p:nvSpPr>
        <p:spPr>
          <a:xfrm>
            <a:off x="10175833" y="2749364"/>
            <a:ext cx="1546501" cy="40006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altLang="en-US" sz="2000" b="1" dirty="0">
                <a:latin typeface="メイリオ" panose="020B0604030504040204" pitchFamily="50" charset="-128"/>
                <a:ea typeface="メイリオ" panose="020B0604030504040204" pitchFamily="50" charset="-128"/>
                <a:cs typeface="Meiryo"/>
                <a:sym typeface="Meiryo"/>
              </a:rPr>
              <a:t>ナレッジ</a:t>
            </a:r>
            <a:endParaRPr sz="2800" b="1" i="0" u="none" strike="noStrike" cap="none" dirty="0">
              <a:solidFill>
                <a:srgbClr val="000000"/>
              </a:solidFill>
              <a:latin typeface="メイリオ" panose="020B0604030504040204" pitchFamily="50" charset="-128"/>
              <a:ea typeface="メイリオ" panose="020B0604030504040204" pitchFamily="50" charset="-128"/>
              <a:cs typeface="Meiryo"/>
              <a:sym typeface="Meiryo"/>
            </a:endParaRPr>
          </a:p>
        </p:txBody>
      </p:sp>
      <p:cxnSp>
        <p:nvCxnSpPr>
          <p:cNvPr id="9" name="Google Shape;977;p59">
            <a:extLst>
              <a:ext uri="{FF2B5EF4-FFF2-40B4-BE49-F238E27FC236}">
                <a16:creationId xmlns:a16="http://schemas.microsoft.com/office/drawing/2014/main" id="{01BF5231-C113-FFB5-F770-9CE0EB0C2DC0}"/>
              </a:ext>
            </a:extLst>
          </p:cNvPr>
          <p:cNvCxnSpPr>
            <a:cxnSpLocks/>
          </p:cNvCxnSpPr>
          <p:nvPr/>
        </p:nvCxnSpPr>
        <p:spPr>
          <a:xfrm flipV="1">
            <a:off x="8977430" y="2737439"/>
            <a:ext cx="935900" cy="11925"/>
          </a:xfrm>
          <a:prstGeom prst="straightConnector1">
            <a:avLst/>
          </a:prstGeom>
          <a:noFill/>
          <a:ln w="76200" cap="flat" cmpd="sng">
            <a:solidFill>
              <a:schemeClr val="dk1"/>
            </a:solidFill>
            <a:prstDash val="solid"/>
            <a:round/>
            <a:headEnd type="none" w="sm" len="sm"/>
            <a:tailEnd type="triangle" w="med" len="med"/>
          </a:ln>
        </p:spPr>
      </p:cxnSp>
      <p:sp>
        <p:nvSpPr>
          <p:cNvPr id="10" name="Google Shape;677;p51">
            <a:extLst>
              <a:ext uri="{FF2B5EF4-FFF2-40B4-BE49-F238E27FC236}">
                <a16:creationId xmlns:a16="http://schemas.microsoft.com/office/drawing/2014/main" id="{937225FD-E979-ADC9-A548-7890A655E70D}"/>
              </a:ext>
            </a:extLst>
          </p:cNvPr>
          <p:cNvSpPr txBox="1"/>
          <p:nvPr/>
        </p:nvSpPr>
        <p:spPr>
          <a:xfrm>
            <a:off x="9044312" y="3140624"/>
            <a:ext cx="886661" cy="46162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altLang="en-US" sz="2400" dirty="0">
                <a:latin typeface="メイリオ" panose="020B0604030504040204" pitchFamily="50" charset="-128"/>
                <a:ea typeface="メイリオ" panose="020B0604030504040204" pitchFamily="50" charset="-128"/>
              </a:rPr>
              <a:t>参照</a:t>
            </a:r>
            <a:endParaRPr sz="2400" dirty="0">
              <a:latin typeface="メイリオ" panose="020B0604030504040204" pitchFamily="50" charset="-128"/>
              <a:ea typeface="メイリオ" panose="020B0604030504040204" pitchFamily="50" charset="-128"/>
            </a:endParaRPr>
          </a:p>
        </p:txBody>
      </p:sp>
      <p:sp>
        <p:nvSpPr>
          <p:cNvPr id="11" name="Google Shape;677;p51">
            <a:extLst>
              <a:ext uri="{FF2B5EF4-FFF2-40B4-BE49-F238E27FC236}">
                <a16:creationId xmlns:a16="http://schemas.microsoft.com/office/drawing/2014/main" id="{9C5868F1-5FD0-583B-D188-098105348741}"/>
              </a:ext>
            </a:extLst>
          </p:cNvPr>
          <p:cNvSpPr txBox="1"/>
          <p:nvPr/>
        </p:nvSpPr>
        <p:spPr>
          <a:xfrm>
            <a:off x="9044311" y="2181357"/>
            <a:ext cx="886661" cy="46162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altLang="en-US" sz="2400" dirty="0">
                <a:latin typeface="メイリオ" panose="020B0604030504040204" pitchFamily="50" charset="-128"/>
                <a:ea typeface="メイリオ" panose="020B0604030504040204" pitchFamily="50" charset="-128"/>
              </a:rPr>
              <a:t>登録</a:t>
            </a:r>
            <a:endParaRPr sz="2400" dirty="0">
              <a:latin typeface="メイリオ" panose="020B0604030504040204" pitchFamily="50" charset="-128"/>
              <a:ea typeface="メイリオ" panose="020B0604030504040204" pitchFamily="50" charset="-128"/>
            </a:endParaRPr>
          </a:p>
        </p:txBody>
      </p:sp>
      <p:sp>
        <p:nvSpPr>
          <p:cNvPr id="12" name="Google Shape;677;p51">
            <a:extLst>
              <a:ext uri="{FF2B5EF4-FFF2-40B4-BE49-F238E27FC236}">
                <a16:creationId xmlns:a16="http://schemas.microsoft.com/office/drawing/2014/main" id="{CF097DDA-58BD-D277-014A-FE693B450625}"/>
              </a:ext>
            </a:extLst>
          </p:cNvPr>
          <p:cNvSpPr txBox="1"/>
          <p:nvPr/>
        </p:nvSpPr>
        <p:spPr>
          <a:xfrm>
            <a:off x="7320384" y="2955958"/>
            <a:ext cx="1336961" cy="64629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altLang="ja-JP" sz="3600" dirty="0">
                <a:latin typeface="メイリオ" panose="020B0604030504040204" pitchFamily="50" charset="-128"/>
                <a:ea typeface="メイリオ" panose="020B0604030504040204" pitchFamily="50" charset="-128"/>
              </a:rPr>
              <a:t>×10</a:t>
            </a:r>
            <a:endParaRPr sz="3600" dirty="0">
              <a:latin typeface="メイリオ" panose="020B0604030504040204" pitchFamily="50" charset="-128"/>
              <a:ea typeface="メイリオ" panose="020B0604030504040204" pitchFamily="50" charset="-128"/>
            </a:endParaRPr>
          </a:p>
        </p:txBody>
      </p:sp>
      <p:cxnSp>
        <p:nvCxnSpPr>
          <p:cNvPr id="13" name="Google Shape;977;p59">
            <a:extLst>
              <a:ext uri="{FF2B5EF4-FFF2-40B4-BE49-F238E27FC236}">
                <a16:creationId xmlns:a16="http://schemas.microsoft.com/office/drawing/2014/main" id="{A42E72D6-187D-77FB-1BAD-0DABF7B5679B}"/>
              </a:ext>
            </a:extLst>
          </p:cNvPr>
          <p:cNvCxnSpPr>
            <a:cxnSpLocks/>
          </p:cNvCxnSpPr>
          <p:nvPr/>
        </p:nvCxnSpPr>
        <p:spPr>
          <a:xfrm>
            <a:off x="2281337" y="1848934"/>
            <a:ext cx="3023383" cy="0"/>
          </a:xfrm>
          <a:prstGeom prst="straightConnector1">
            <a:avLst/>
          </a:prstGeom>
          <a:noFill/>
          <a:ln w="76200" cap="flat" cmpd="sng">
            <a:solidFill>
              <a:schemeClr val="dk1"/>
            </a:solidFill>
            <a:prstDash val="solid"/>
            <a:round/>
            <a:headEnd type="none" w="sm" len="sm"/>
            <a:tailEnd type="triangle" w="med" len="med"/>
          </a:ln>
        </p:spPr>
      </p:cxnSp>
      <p:sp>
        <p:nvSpPr>
          <p:cNvPr id="14" name="Google Shape;677;p51">
            <a:extLst>
              <a:ext uri="{FF2B5EF4-FFF2-40B4-BE49-F238E27FC236}">
                <a16:creationId xmlns:a16="http://schemas.microsoft.com/office/drawing/2014/main" id="{CF2B58AC-EDBF-FF9E-5CE1-34EB14B23514}"/>
              </a:ext>
            </a:extLst>
          </p:cNvPr>
          <p:cNvSpPr txBox="1"/>
          <p:nvPr/>
        </p:nvSpPr>
        <p:spPr>
          <a:xfrm>
            <a:off x="3236549" y="1244260"/>
            <a:ext cx="1360456" cy="46162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altLang="en-US" sz="2400" dirty="0">
                <a:latin typeface="メイリオ" panose="020B0604030504040204" pitchFamily="50" charset="-128"/>
                <a:ea typeface="メイリオ" panose="020B0604030504040204" pitchFamily="50" charset="-128"/>
              </a:rPr>
              <a:t>問合せ</a:t>
            </a:r>
            <a:endParaRPr lang="en-US" altLang="ja-JP" sz="2400" dirty="0">
              <a:latin typeface="メイリオ" panose="020B0604030504040204" pitchFamily="50" charset="-128"/>
              <a:ea typeface="メイリオ" panose="020B0604030504040204" pitchFamily="50" charset="-128"/>
            </a:endParaRPr>
          </a:p>
        </p:txBody>
      </p:sp>
      <p:sp>
        <p:nvSpPr>
          <p:cNvPr id="15" name="Google Shape;677;p51">
            <a:extLst>
              <a:ext uri="{FF2B5EF4-FFF2-40B4-BE49-F238E27FC236}">
                <a16:creationId xmlns:a16="http://schemas.microsoft.com/office/drawing/2014/main" id="{8A70B451-2062-0418-E612-9D7C733C41EC}"/>
              </a:ext>
            </a:extLst>
          </p:cNvPr>
          <p:cNvSpPr txBox="1"/>
          <p:nvPr/>
        </p:nvSpPr>
        <p:spPr>
          <a:xfrm>
            <a:off x="3376942" y="2282908"/>
            <a:ext cx="1072838" cy="46162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altLang="en-US" sz="2400" dirty="0">
                <a:latin typeface="メイリオ" panose="020B0604030504040204" pitchFamily="50" charset="-128"/>
                <a:ea typeface="メイリオ" panose="020B0604030504040204" pitchFamily="50" charset="-128"/>
              </a:rPr>
              <a:t>回答</a:t>
            </a:r>
            <a:endParaRPr lang="en-US" altLang="ja-JP" sz="2400" dirty="0">
              <a:latin typeface="メイリオ" panose="020B0604030504040204" pitchFamily="50" charset="-128"/>
              <a:ea typeface="メイリオ" panose="020B0604030504040204" pitchFamily="50" charset="-128"/>
            </a:endParaRPr>
          </a:p>
        </p:txBody>
      </p:sp>
      <p:cxnSp>
        <p:nvCxnSpPr>
          <p:cNvPr id="16" name="Google Shape;977;p59">
            <a:extLst>
              <a:ext uri="{FF2B5EF4-FFF2-40B4-BE49-F238E27FC236}">
                <a16:creationId xmlns:a16="http://schemas.microsoft.com/office/drawing/2014/main" id="{CBE89032-55F5-14CF-F042-3868C78E91BB}"/>
              </a:ext>
            </a:extLst>
          </p:cNvPr>
          <p:cNvCxnSpPr>
            <a:cxnSpLocks/>
          </p:cNvCxnSpPr>
          <p:nvPr/>
        </p:nvCxnSpPr>
        <p:spPr>
          <a:xfrm flipH="1">
            <a:off x="2253468" y="2117132"/>
            <a:ext cx="3051252" cy="0"/>
          </a:xfrm>
          <a:prstGeom prst="straightConnector1">
            <a:avLst/>
          </a:prstGeom>
          <a:noFill/>
          <a:ln w="76200" cap="flat" cmpd="sng">
            <a:solidFill>
              <a:schemeClr val="dk1"/>
            </a:solidFill>
            <a:prstDash val="solid"/>
            <a:round/>
            <a:headEnd type="none" w="sm" len="sm"/>
            <a:tailEnd type="triangle" w="med" len="med"/>
          </a:ln>
        </p:spPr>
      </p:cxnSp>
      <p:cxnSp>
        <p:nvCxnSpPr>
          <p:cNvPr id="17" name="Google Shape;977;p59">
            <a:extLst>
              <a:ext uri="{FF2B5EF4-FFF2-40B4-BE49-F238E27FC236}">
                <a16:creationId xmlns:a16="http://schemas.microsoft.com/office/drawing/2014/main" id="{CB22E7A4-ED3F-AF0C-3D01-CA166C4336EA}"/>
              </a:ext>
            </a:extLst>
          </p:cNvPr>
          <p:cNvCxnSpPr>
            <a:cxnSpLocks/>
          </p:cNvCxnSpPr>
          <p:nvPr/>
        </p:nvCxnSpPr>
        <p:spPr>
          <a:xfrm flipH="1">
            <a:off x="8950981" y="2988423"/>
            <a:ext cx="939667" cy="11973"/>
          </a:xfrm>
          <a:prstGeom prst="straightConnector1">
            <a:avLst/>
          </a:prstGeom>
          <a:noFill/>
          <a:ln w="76200" cap="flat" cmpd="sng">
            <a:solidFill>
              <a:schemeClr val="dk1"/>
            </a:solidFill>
            <a:prstDash val="solid"/>
            <a:round/>
            <a:headEnd type="none" w="sm" len="sm"/>
            <a:tailEnd type="triangle" w="med" len="med"/>
          </a:ln>
        </p:spPr>
      </p:cxnSp>
      <p:cxnSp>
        <p:nvCxnSpPr>
          <p:cNvPr id="18" name="Google Shape;977;p59">
            <a:extLst>
              <a:ext uri="{FF2B5EF4-FFF2-40B4-BE49-F238E27FC236}">
                <a16:creationId xmlns:a16="http://schemas.microsoft.com/office/drawing/2014/main" id="{C0C86B93-22BE-BFE0-478B-5498960CF420}"/>
              </a:ext>
            </a:extLst>
          </p:cNvPr>
          <p:cNvCxnSpPr>
            <a:cxnSpLocks/>
          </p:cNvCxnSpPr>
          <p:nvPr/>
        </p:nvCxnSpPr>
        <p:spPr>
          <a:xfrm>
            <a:off x="2281337" y="3436081"/>
            <a:ext cx="3023383" cy="0"/>
          </a:xfrm>
          <a:prstGeom prst="straightConnector1">
            <a:avLst/>
          </a:prstGeom>
          <a:noFill/>
          <a:ln w="76200" cap="flat" cmpd="sng">
            <a:solidFill>
              <a:schemeClr val="dk1"/>
            </a:solidFill>
            <a:prstDash val="solid"/>
            <a:round/>
            <a:headEnd type="none" w="sm" len="sm"/>
            <a:tailEnd type="triangle" w="med" len="med"/>
          </a:ln>
        </p:spPr>
      </p:cxnSp>
      <p:cxnSp>
        <p:nvCxnSpPr>
          <p:cNvPr id="19" name="Google Shape;977;p59">
            <a:extLst>
              <a:ext uri="{FF2B5EF4-FFF2-40B4-BE49-F238E27FC236}">
                <a16:creationId xmlns:a16="http://schemas.microsoft.com/office/drawing/2014/main" id="{0F48134D-874E-5A17-9DAB-77804FE41862}"/>
              </a:ext>
            </a:extLst>
          </p:cNvPr>
          <p:cNvCxnSpPr>
            <a:cxnSpLocks/>
          </p:cNvCxnSpPr>
          <p:nvPr/>
        </p:nvCxnSpPr>
        <p:spPr>
          <a:xfrm flipH="1">
            <a:off x="2253468" y="3704279"/>
            <a:ext cx="3051252" cy="0"/>
          </a:xfrm>
          <a:prstGeom prst="straightConnector1">
            <a:avLst/>
          </a:prstGeom>
          <a:noFill/>
          <a:ln w="76200" cap="flat" cmpd="sng">
            <a:solidFill>
              <a:schemeClr val="dk1"/>
            </a:solidFill>
            <a:prstDash val="solid"/>
            <a:round/>
            <a:headEnd type="none" w="sm" len="sm"/>
            <a:tailEnd type="triangle" w="med" len="med"/>
          </a:ln>
        </p:spPr>
      </p:cxnSp>
      <p:pic>
        <p:nvPicPr>
          <p:cNvPr id="20" name="図 19">
            <a:extLst>
              <a:ext uri="{FF2B5EF4-FFF2-40B4-BE49-F238E27FC236}">
                <a16:creationId xmlns:a16="http://schemas.microsoft.com/office/drawing/2014/main" id="{052701D2-609E-7329-EFBF-425171C2CCBF}"/>
              </a:ext>
            </a:extLst>
          </p:cNvPr>
          <p:cNvPicPr>
            <a:picLocks noChangeAspect="1"/>
          </p:cNvPicPr>
          <p:nvPr/>
        </p:nvPicPr>
        <p:blipFill rotWithShape="1">
          <a:blip r:embed="rId4">
            <a:duotone>
              <a:prstClr val="black"/>
              <a:schemeClr val="accent5">
                <a:tint val="45000"/>
                <a:satMod val="400000"/>
              </a:schemeClr>
            </a:duotone>
            <a:extLst>
              <a:ext uri="{BEBA8EAE-BF5A-486C-A8C5-ECC9F3942E4B}">
                <a14:imgProps xmlns:a14="http://schemas.microsoft.com/office/drawing/2010/main">
                  <a14:imgLayer r:embed="rId5">
                    <a14:imgEffect>
                      <a14:artisticPhotocopy/>
                    </a14:imgEffect>
                  </a14:imgLayer>
                </a14:imgProps>
              </a:ext>
              <a:ext uri="{28A0092B-C50C-407E-A947-70E740481C1C}">
                <a14:useLocalDpi xmlns:a14="http://schemas.microsoft.com/office/drawing/2010/main" val="0"/>
              </a:ext>
            </a:extLst>
          </a:blip>
          <a:srcRect t="28556" b="32588"/>
          <a:stretch/>
        </p:blipFill>
        <p:spPr>
          <a:xfrm rot="20686972">
            <a:off x="3245173" y="1790509"/>
            <a:ext cx="892099" cy="346627"/>
          </a:xfrm>
          <a:prstGeom prst="rect">
            <a:avLst/>
          </a:prstGeom>
          <a:solidFill>
            <a:schemeClr val="bg1"/>
          </a:solidFill>
        </p:spPr>
      </p:pic>
      <p:pic>
        <p:nvPicPr>
          <p:cNvPr id="21" name="図 20">
            <a:extLst>
              <a:ext uri="{FF2B5EF4-FFF2-40B4-BE49-F238E27FC236}">
                <a16:creationId xmlns:a16="http://schemas.microsoft.com/office/drawing/2014/main" id="{A00FCDB9-B9D0-F9C0-B624-743B0A04BE30}"/>
              </a:ext>
            </a:extLst>
          </p:cNvPr>
          <p:cNvPicPr>
            <a:picLocks noChangeAspect="1"/>
          </p:cNvPicPr>
          <p:nvPr/>
        </p:nvPicPr>
        <p:blipFill rotWithShape="1">
          <a:blip r:embed="rId4">
            <a:duotone>
              <a:prstClr val="black"/>
              <a:schemeClr val="accent5">
                <a:tint val="45000"/>
                <a:satMod val="400000"/>
              </a:schemeClr>
            </a:duotone>
            <a:extLst>
              <a:ext uri="{BEBA8EAE-BF5A-486C-A8C5-ECC9F3942E4B}">
                <a14:imgProps xmlns:a14="http://schemas.microsoft.com/office/drawing/2010/main">
                  <a14:imgLayer r:embed="rId5">
                    <a14:imgEffect>
                      <a14:artisticPhotocopy/>
                    </a14:imgEffect>
                  </a14:imgLayer>
                </a14:imgProps>
              </a:ext>
              <a:ext uri="{28A0092B-C50C-407E-A947-70E740481C1C}">
                <a14:useLocalDpi xmlns:a14="http://schemas.microsoft.com/office/drawing/2010/main" val="0"/>
              </a:ext>
            </a:extLst>
          </a:blip>
          <a:srcRect t="28556" b="32588"/>
          <a:stretch/>
        </p:blipFill>
        <p:spPr>
          <a:xfrm rot="20686972">
            <a:off x="3245173" y="3373255"/>
            <a:ext cx="892099" cy="346627"/>
          </a:xfrm>
          <a:prstGeom prst="rect">
            <a:avLst/>
          </a:prstGeom>
          <a:solidFill>
            <a:schemeClr val="bg1"/>
          </a:solidFill>
        </p:spPr>
      </p:pic>
      <p:sp>
        <p:nvSpPr>
          <p:cNvPr id="22" name="Google Shape;658;p51">
            <a:extLst>
              <a:ext uri="{FF2B5EF4-FFF2-40B4-BE49-F238E27FC236}">
                <a16:creationId xmlns:a16="http://schemas.microsoft.com/office/drawing/2014/main" id="{BF709FB6-FBDF-5515-CEAD-1E53BC669BC7}"/>
              </a:ext>
            </a:extLst>
          </p:cNvPr>
          <p:cNvSpPr/>
          <p:nvPr/>
        </p:nvSpPr>
        <p:spPr>
          <a:xfrm>
            <a:off x="2250073" y="5407456"/>
            <a:ext cx="5480702" cy="1154156"/>
          </a:xfrm>
          <a:prstGeom prst="roundRect">
            <a:avLst>
              <a:gd name="adj" fmla="val 20669"/>
            </a:avLst>
          </a:prstGeom>
          <a:solidFill>
            <a:srgbClr val="DEEAF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r>
              <a:rPr lang="ja-JP" altLang="en-US"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・ナレッジを参照しながら問い合わせ対応が出来る</a:t>
            </a:r>
          </a:p>
          <a:p>
            <a:pPr marL="0" marR="0" lvl="0" indent="0" algn="l" rtl="0">
              <a:lnSpc>
                <a:spcPct val="100000"/>
              </a:lnSpc>
              <a:spcBef>
                <a:spcPts val="0"/>
              </a:spcBef>
              <a:spcAft>
                <a:spcPts val="0"/>
              </a:spcAft>
              <a:buNone/>
            </a:pPr>
            <a:r>
              <a:rPr lang="ja-JP" altLang="en-US"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・問合せをする企業は</a:t>
            </a:r>
            <a:r>
              <a:rPr lang="en-US" altLang="ja-JP"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a:t>
            </a:r>
            <a:r>
              <a:rPr lang="ja-JP" altLang="en-US"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法人</a:t>
            </a:r>
            <a:r>
              <a:rPr lang="ja-JP" altLang="en-US" dirty="0">
                <a:solidFill>
                  <a:schemeClr val="dk1"/>
                </a:solidFill>
                <a:latin typeface="メイリオ" panose="020B0604030504040204" pitchFamily="50" charset="-128"/>
                <a:ea typeface="メイリオ" panose="020B0604030504040204" pitchFamily="50" charset="-128"/>
                <a:cs typeface="Meiryo"/>
                <a:sym typeface="Meiryo"/>
              </a:rPr>
              <a:t>カスタマー扱いで非課金（</a:t>
            </a:r>
            <a:r>
              <a:rPr lang="en-US" altLang="ja-JP" dirty="0">
                <a:solidFill>
                  <a:schemeClr val="dk1"/>
                </a:solidFill>
                <a:latin typeface="メイリオ" panose="020B0604030504040204" pitchFamily="50" charset="-128"/>
                <a:ea typeface="メイリオ" panose="020B0604030504040204" pitchFamily="50" charset="-128"/>
                <a:cs typeface="Meiryo"/>
                <a:sym typeface="Meiryo"/>
              </a:rPr>
              <a:t>※3</a:t>
            </a:r>
            <a:r>
              <a:rPr lang="ja-JP" altLang="en-US" dirty="0">
                <a:solidFill>
                  <a:schemeClr val="dk1"/>
                </a:solidFill>
                <a:latin typeface="メイリオ" panose="020B0604030504040204" pitchFamily="50" charset="-128"/>
                <a:ea typeface="メイリオ" panose="020B0604030504040204" pitchFamily="50" charset="-128"/>
                <a:cs typeface="Meiryo"/>
                <a:sym typeface="Meiryo"/>
              </a:rPr>
              <a:t>組ま</a:t>
            </a:r>
            <a:endParaRPr lang="en-US" altLang="ja-JP" dirty="0">
              <a:solidFill>
                <a:schemeClr val="dk1"/>
              </a:solidFill>
              <a:latin typeface="メイリオ" panose="020B0604030504040204" pitchFamily="50" charset="-128"/>
              <a:ea typeface="メイリオ" panose="020B0604030504040204" pitchFamily="50" charset="-128"/>
              <a:cs typeface="Meiryo"/>
              <a:sym typeface="Meiryo"/>
            </a:endParaRPr>
          </a:p>
          <a:p>
            <a:pPr marL="0" marR="0" lvl="0" indent="0" algn="l" rtl="0">
              <a:lnSpc>
                <a:spcPct val="100000"/>
              </a:lnSpc>
              <a:spcBef>
                <a:spcPts val="0"/>
              </a:spcBef>
              <a:spcAft>
                <a:spcPts val="0"/>
              </a:spcAft>
              <a:buNone/>
            </a:pPr>
            <a:r>
              <a:rPr lang="ja-JP" altLang="en-US" dirty="0">
                <a:solidFill>
                  <a:schemeClr val="dk1"/>
                </a:solidFill>
                <a:latin typeface="メイリオ" panose="020B0604030504040204" pitchFamily="50" charset="-128"/>
                <a:ea typeface="メイリオ" panose="020B0604030504040204" pitchFamily="50" charset="-128"/>
                <a:cs typeface="Meiryo"/>
                <a:sym typeface="Meiryo"/>
              </a:rPr>
              <a:t>　で非課金。</a:t>
            </a:r>
            <a:r>
              <a:rPr lang="en-US" altLang="ja-JP" dirty="0">
                <a:solidFill>
                  <a:schemeClr val="dk1"/>
                </a:solidFill>
                <a:latin typeface="メイリオ" panose="020B0604030504040204" pitchFamily="50" charset="-128"/>
                <a:ea typeface="メイリオ" panose="020B0604030504040204" pitchFamily="50" charset="-128"/>
                <a:cs typeface="Meiryo"/>
                <a:sym typeface="Meiryo"/>
              </a:rPr>
              <a:t>4</a:t>
            </a:r>
            <a:r>
              <a:rPr lang="ja-JP" altLang="en-US" dirty="0">
                <a:solidFill>
                  <a:schemeClr val="dk1"/>
                </a:solidFill>
                <a:latin typeface="メイリオ" panose="020B0604030504040204" pitchFamily="50" charset="-128"/>
                <a:ea typeface="メイリオ" panose="020B0604030504040204" pitchFamily="50" charset="-128"/>
                <a:cs typeface="Meiryo"/>
                <a:sym typeface="Meiryo"/>
              </a:rPr>
              <a:t>組以上は課金対象）</a:t>
            </a:r>
            <a:endParaRPr lang="en-US" altLang="ja-JP" dirty="0">
              <a:solidFill>
                <a:schemeClr val="dk1"/>
              </a:solidFill>
              <a:latin typeface="メイリオ" panose="020B0604030504040204" pitchFamily="50" charset="-128"/>
              <a:ea typeface="メイリオ" panose="020B0604030504040204" pitchFamily="50" charset="-128"/>
              <a:cs typeface="Meiryo"/>
              <a:sym typeface="Meiryo"/>
            </a:endParaRPr>
          </a:p>
          <a:p>
            <a:pPr marL="0" marR="0" lvl="0" indent="0" algn="l" rtl="0">
              <a:lnSpc>
                <a:spcPct val="100000"/>
              </a:lnSpc>
              <a:spcBef>
                <a:spcPts val="0"/>
              </a:spcBef>
              <a:spcAft>
                <a:spcPts val="0"/>
              </a:spcAft>
              <a:buNone/>
            </a:pPr>
            <a:r>
              <a:rPr lang="en-US" altLang="ja-JP"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a:t>
            </a:r>
            <a:r>
              <a:rPr lang="ja-JP" altLang="en-US" dirty="0">
                <a:solidFill>
                  <a:schemeClr val="dk1"/>
                </a:solidFill>
                <a:latin typeface="メイリオ" panose="020B0604030504040204" pitchFamily="50" charset="-128"/>
                <a:ea typeface="メイリオ" panose="020B0604030504040204" pitchFamily="50" charset="-128"/>
                <a:cs typeface="Meiryo"/>
                <a:sym typeface="Meiryo"/>
              </a:rPr>
              <a:t>法人</a:t>
            </a:r>
            <a:r>
              <a:rPr lang="ja-JP" altLang="en-US"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カスタマー</a:t>
            </a:r>
            <a:endParaRPr lang="en-US" altLang="ja-JP"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endParaRPr>
          </a:p>
          <a:p>
            <a:pPr marL="0" marR="0" lvl="0" indent="0" algn="l" rtl="0">
              <a:lnSpc>
                <a:spcPct val="100000"/>
              </a:lnSpc>
              <a:spcBef>
                <a:spcPts val="0"/>
              </a:spcBef>
              <a:spcAft>
                <a:spcPts val="0"/>
              </a:spcAft>
              <a:buNone/>
            </a:pPr>
            <a:r>
              <a:rPr lang="ja-JP" altLang="en-US" dirty="0">
                <a:solidFill>
                  <a:schemeClr val="dk1"/>
                </a:solidFill>
                <a:latin typeface="メイリオ" panose="020B0604030504040204" pitchFamily="50" charset="-128"/>
                <a:ea typeface="メイリオ" panose="020B0604030504040204" pitchFamily="50" charset="-128"/>
                <a:cs typeface="Meiryo"/>
                <a:sym typeface="Meiryo"/>
              </a:rPr>
              <a:t>企業として「問い合わせ」や「ナレッジ参照」が出来るユーザー</a:t>
            </a:r>
            <a:endParaRPr lang="en-US" altLang="ja-JP" dirty="0">
              <a:solidFill>
                <a:schemeClr val="dk1"/>
              </a:solidFill>
              <a:latin typeface="メイリオ" panose="020B0604030504040204" pitchFamily="50" charset="-128"/>
              <a:ea typeface="メイリオ" panose="020B0604030504040204" pitchFamily="50" charset="-128"/>
              <a:cs typeface="Meiryo"/>
              <a:sym typeface="Meiryo"/>
            </a:endParaRPr>
          </a:p>
        </p:txBody>
      </p:sp>
      <p:sp>
        <p:nvSpPr>
          <p:cNvPr id="23" name="Google Shape;714;p52">
            <a:extLst>
              <a:ext uri="{FF2B5EF4-FFF2-40B4-BE49-F238E27FC236}">
                <a16:creationId xmlns:a16="http://schemas.microsoft.com/office/drawing/2014/main" id="{24A3713D-2D41-AB3B-8F3E-758A470057B6}"/>
              </a:ext>
            </a:extLst>
          </p:cNvPr>
          <p:cNvSpPr/>
          <p:nvPr/>
        </p:nvSpPr>
        <p:spPr>
          <a:xfrm>
            <a:off x="7919384" y="5204025"/>
            <a:ext cx="3604371" cy="1572323"/>
          </a:xfrm>
          <a:prstGeom prst="roundRect">
            <a:avLst>
              <a:gd name="adj" fmla="val 16667"/>
            </a:avLst>
          </a:prstGeom>
          <a:solidFill>
            <a:schemeClr val="accent5">
              <a:lumMod val="20000"/>
              <a:lumOff val="80000"/>
            </a:scheme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r>
              <a:rPr lang="ja-JP"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費用イメージ</a:t>
            </a:r>
            <a:r>
              <a:rPr lang="ja-JP" altLang="en-US"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（スタンダードプラン）</a:t>
            </a:r>
            <a:endParaRPr lang="en-US" altLang="ja-JP"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endParaRPr>
          </a:p>
          <a:p>
            <a:pPr marL="0" marR="0" lvl="0" indent="0" algn="l" rtl="0">
              <a:lnSpc>
                <a:spcPct val="100000"/>
              </a:lnSpc>
              <a:spcBef>
                <a:spcPts val="0"/>
              </a:spcBef>
              <a:spcAft>
                <a:spcPts val="0"/>
              </a:spcAft>
              <a:buNone/>
            </a:pPr>
            <a:endParaRPr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endParaRPr>
          </a:p>
          <a:p>
            <a:pPr marL="0" marR="0" lvl="0" indent="0" algn="l" rtl="0">
              <a:lnSpc>
                <a:spcPct val="100000"/>
              </a:lnSpc>
              <a:spcBef>
                <a:spcPts val="0"/>
              </a:spcBef>
              <a:spcAft>
                <a:spcPts val="0"/>
              </a:spcAft>
              <a:buNone/>
            </a:pPr>
            <a:r>
              <a:rPr lang="ja-JP" altLang="en-US"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基本利用料	：</a:t>
            </a:r>
            <a:r>
              <a:rPr lang="en-US" altLang="ja-JP" dirty="0">
                <a:solidFill>
                  <a:schemeClr val="dk1"/>
                </a:solidFill>
                <a:latin typeface="メイリオ" panose="020B0604030504040204" pitchFamily="50" charset="-128"/>
                <a:ea typeface="メイリオ" panose="020B0604030504040204" pitchFamily="50" charset="-128"/>
                <a:cs typeface="Meiryo"/>
                <a:sym typeface="Meiryo"/>
              </a:rPr>
              <a:t>4</a:t>
            </a:r>
            <a:r>
              <a:rPr lang="en-US" altLang="ja-JP"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0,000</a:t>
            </a:r>
            <a:r>
              <a:rPr lang="ja-JP" altLang="en-US"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円</a:t>
            </a:r>
          </a:p>
          <a:p>
            <a:pPr marL="0" marR="0" lvl="0" indent="0" algn="l" rtl="0">
              <a:lnSpc>
                <a:spcPct val="100000"/>
              </a:lnSpc>
              <a:spcBef>
                <a:spcPts val="0"/>
              </a:spcBef>
              <a:spcAft>
                <a:spcPts val="0"/>
              </a:spcAft>
              <a:buNone/>
            </a:pPr>
            <a:r>
              <a:rPr lang="en-US" altLang="ja-JP" b="0" i="0" u="sng" strike="noStrike" cap="none" dirty="0">
                <a:solidFill>
                  <a:schemeClr val="dk1"/>
                </a:solidFill>
                <a:latin typeface="メイリオ" panose="020B0604030504040204" pitchFamily="50" charset="-128"/>
                <a:ea typeface="メイリオ" panose="020B0604030504040204" pitchFamily="50" charset="-128"/>
                <a:cs typeface="Meiryo"/>
                <a:sym typeface="Meiryo"/>
              </a:rPr>
              <a:t>ID</a:t>
            </a:r>
            <a:r>
              <a:rPr lang="ja-JP" altLang="en-US" b="0" i="0" u="sng" strike="noStrike" cap="none" dirty="0">
                <a:solidFill>
                  <a:schemeClr val="dk1"/>
                </a:solidFill>
                <a:latin typeface="メイリオ" panose="020B0604030504040204" pitchFamily="50" charset="-128"/>
                <a:ea typeface="メイリオ" panose="020B0604030504040204" pitchFamily="50" charset="-128"/>
                <a:cs typeface="Meiryo"/>
                <a:sym typeface="Meiryo"/>
              </a:rPr>
              <a:t>：</a:t>
            </a:r>
            <a:r>
              <a:rPr lang="en-US" altLang="ja-JP" b="0" i="0" u="sng" strike="noStrike" cap="none" dirty="0">
                <a:solidFill>
                  <a:schemeClr val="dk1"/>
                </a:solidFill>
                <a:latin typeface="メイリオ" panose="020B0604030504040204" pitchFamily="50" charset="-128"/>
                <a:ea typeface="メイリオ" panose="020B0604030504040204" pitchFamily="50" charset="-128"/>
                <a:cs typeface="Meiryo"/>
                <a:sym typeface="Meiryo"/>
              </a:rPr>
              <a:t>10</a:t>
            </a:r>
            <a:r>
              <a:rPr lang="ja-JP" altLang="en-US" b="0" i="0" u="sng" strike="noStrike" cap="none" dirty="0">
                <a:solidFill>
                  <a:schemeClr val="dk1"/>
                </a:solidFill>
                <a:latin typeface="メイリオ" panose="020B0604030504040204" pitchFamily="50" charset="-128"/>
                <a:ea typeface="メイリオ" panose="020B0604030504040204" pitchFamily="50" charset="-128"/>
                <a:cs typeface="Meiryo"/>
                <a:sym typeface="Meiryo"/>
              </a:rPr>
              <a:t>人</a:t>
            </a:r>
            <a:r>
              <a:rPr lang="en-US" altLang="ja-JP" b="0" i="0" u="sng" strike="noStrike" cap="none" dirty="0">
                <a:solidFill>
                  <a:schemeClr val="dk1"/>
                </a:solidFill>
                <a:latin typeface="メイリオ" panose="020B0604030504040204" pitchFamily="50" charset="-128"/>
                <a:ea typeface="メイリオ" panose="020B0604030504040204" pitchFamily="50" charset="-128"/>
                <a:cs typeface="Meiryo"/>
                <a:sym typeface="Meiryo"/>
              </a:rPr>
              <a:t>×3,000</a:t>
            </a:r>
            <a:r>
              <a:rPr lang="ja-JP" altLang="en-US" b="0" i="0" u="sng" strike="noStrike" cap="none" dirty="0">
                <a:solidFill>
                  <a:schemeClr val="dk1"/>
                </a:solidFill>
                <a:latin typeface="メイリオ" panose="020B0604030504040204" pitchFamily="50" charset="-128"/>
                <a:ea typeface="メイリオ" panose="020B0604030504040204" pitchFamily="50" charset="-128"/>
                <a:cs typeface="Meiryo"/>
                <a:sym typeface="Meiryo"/>
              </a:rPr>
              <a:t>円＝</a:t>
            </a:r>
            <a:r>
              <a:rPr lang="en-US" altLang="ja-JP" u="sng" dirty="0">
                <a:solidFill>
                  <a:schemeClr val="dk1"/>
                </a:solidFill>
                <a:latin typeface="メイリオ" panose="020B0604030504040204" pitchFamily="50" charset="-128"/>
                <a:ea typeface="メイリオ" panose="020B0604030504040204" pitchFamily="50" charset="-128"/>
                <a:cs typeface="Meiryo"/>
                <a:sym typeface="Meiryo"/>
              </a:rPr>
              <a:t>3</a:t>
            </a:r>
            <a:r>
              <a:rPr lang="en-US" altLang="ja-JP" b="0" i="0" u="sng" strike="noStrike" cap="none" dirty="0">
                <a:solidFill>
                  <a:schemeClr val="dk1"/>
                </a:solidFill>
                <a:latin typeface="メイリオ" panose="020B0604030504040204" pitchFamily="50" charset="-128"/>
                <a:ea typeface="メイリオ" panose="020B0604030504040204" pitchFamily="50" charset="-128"/>
                <a:cs typeface="Meiryo"/>
                <a:sym typeface="Meiryo"/>
              </a:rPr>
              <a:t>0,000</a:t>
            </a:r>
            <a:r>
              <a:rPr lang="ja-JP" altLang="en-US" b="0" i="0" u="sng" strike="noStrike" cap="none" dirty="0">
                <a:solidFill>
                  <a:schemeClr val="dk1"/>
                </a:solidFill>
                <a:latin typeface="メイリオ" panose="020B0604030504040204" pitchFamily="50" charset="-128"/>
                <a:ea typeface="メイリオ" panose="020B0604030504040204" pitchFamily="50" charset="-128"/>
                <a:cs typeface="Meiryo"/>
                <a:sym typeface="Meiryo"/>
              </a:rPr>
              <a:t>円</a:t>
            </a:r>
          </a:p>
          <a:p>
            <a:pPr marL="0" marR="0" lvl="0" indent="0" algn="l" rtl="0">
              <a:lnSpc>
                <a:spcPct val="100000"/>
              </a:lnSpc>
              <a:spcBef>
                <a:spcPts val="0"/>
              </a:spcBef>
              <a:spcAft>
                <a:spcPts val="0"/>
              </a:spcAft>
              <a:buNone/>
            </a:pPr>
            <a:r>
              <a:rPr lang="en-US" altLang="ja-JP" dirty="0">
                <a:solidFill>
                  <a:schemeClr val="dk1"/>
                </a:solidFill>
                <a:latin typeface="メイリオ" panose="020B0604030504040204" pitchFamily="50" charset="-128"/>
                <a:ea typeface="メイリオ" panose="020B0604030504040204" pitchFamily="50" charset="-128"/>
                <a:cs typeface="Meiryo"/>
                <a:sym typeface="Meiryo"/>
              </a:rPr>
              <a:t>=70</a:t>
            </a:r>
            <a:r>
              <a:rPr lang="en-US" altLang="ja-JP" b="0" i="0" strike="noStrike" cap="none" dirty="0">
                <a:solidFill>
                  <a:schemeClr val="dk1"/>
                </a:solidFill>
                <a:latin typeface="メイリオ" panose="020B0604030504040204" pitchFamily="50" charset="-128"/>
                <a:ea typeface="メイリオ" panose="020B0604030504040204" pitchFamily="50" charset="-128"/>
                <a:cs typeface="Meiryo"/>
                <a:sym typeface="Meiryo"/>
              </a:rPr>
              <a:t>,000</a:t>
            </a:r>
            <a:r>
              <a:rPr lang="ja-JP" altLang="en-US" b="0" i="0" strike="noStrike" cap="none" dirty="0">
                <a:solidFill>
                  <a:schemeClr val="dk1"/>
                </a:solidFill>
                <a:latin typeface="メイリオ" panose="020B0604030504040204" pitchFamily="50" charset="-128"/>
                <a:ea typeface="メイリオ" panose="020B0604030504040204" pitchFamily="50" charset="-128"/>
                <a:cs typeface="Meiryo"/>
                <a:sym typeface="Meiryo"/>
              </a:rPr>
              <a:t>円</a:t>
            </a:r>
            <a:r>
              <a:rPr lang="en-US" altLang="ja-JP" b="0" i="0" strike="noStrike" cap="none" dirty="0">
                <a:solidFill>
                  <a:schemeClr val="dk1"/>
                </a:solidFill>
                <a:latin typeface="メイリオ" panose="020B0604030504040204" pitchFamily="50" charset="-128"/>
                <a:ea typeface="メイリオ" panose="020B0604030504040204" pitchFamily="50" charset="-128"/>
                <a:cs typeface="Meiryo"/>
                <a:sym typeface="Meiryo"/>
              </a:rPr>
              <a:t>/</a:t>
            </a:r>
            <a:r>
              <a:rPr lang="ja-JP" altLang="en-US" b="0" i="0" strike="noStrike" cap="none" dirty="0">
                <a:solidFill>
                  <a:schemeClr val="dk1"/>
                </a:solidFill>
                <a:latin typeface="メイリオ" panose="020B0604030504040204" pitchFamily="50" charset="-128"/>
                <a:ea typeface="メイリオ" panose="020B0604030504040204" pitchFamily="50" charset="-128"/>
                <a:cs typeface="Meiryo"/>
                <a:sym typeface="Meiryo"/>
              </a:rPr>
              <a:t>月</a:t>
            </a:r>
          </a:p>
        </p:txBody>
      </p:sp>
      <p:cxnSp>
        <p:nvCxnSpPr>
          <p:cNvPr id="24" name="Google Shape;977;p59">
            <a:extLst>
              <a:ext uri="{FF2B5EF4-FFF2-40B4-BE49-F238E27FC236}">
                <a16:creationId xmlns:a16="http://schemas.microsoft.com/office/drawing/2014/main" id="{D625B77C-C94E-583D-53EC-E66935C3AFBF}"/>
              </a:ext>
            </a:extLst>
          </p:cNvPr>
          <p:cNvCxnSpPr>
            <a:cxnSpLocks/>
          </p:cNvCxnSpPr>
          <p:nvPr/>
        </p:nvCxnSpPr>
        <p:spPr>
          <a:xfrm>
            <a:off x="2281337" y="4725234"/>
            <a:ext cx="3023383" cy="0"/>
          </a:xfrm>
          <a:prstGeom prst="straightConnector1">
            <a:avLst/>
          </a:prstGeom>
          <a:noFill/>
          <a:ln w="76200" cap="flat" cmpd="sng">
            <a:solidFill>
              <a:schemeClr val="dk1"/>
            </a:solidFill>
            <a:prstDash val="solid"/>
            <a:round/>
            <a:headEnd type="none" w="sm" len="sm"/>
            <a:tailEnd type="triangle" w="med" len="med"/>
          </a:ln>
        </p:spPr>
      </p:cxnSp>
      <p:cxnSp>
        <p:nvCxnSpPr>
          <p:cNvPr id="25" name="Google Shape;977;p59">
            <a:extLst>
              <a:ext uri="{FF2B5EF4-FFF2-40B4-BE49-F238E27FC236}">
                <a16:creationId xmlns:a16="http://schemas.microsoft.com/office/drawing/2014/main" id="{4ECF796B-9E34-513B-DEB2-E417ABE79167}"/>
              </a:ext>
            </a:extLst>
          </p:cNvPr>
          <p:cNvCxnSpPr>
            <a:cxnSpLocks/>
          </p:cNvCxnSpPr>
          <p:nvPr/>
        </p:nvCxnSpPr>
        <p:spPr>
          <a:xfrm flipH="1">
            <a:off x="2253468" y="4993432"/>
            <a:ext cx="3051252" cy="0"/>
          </a:xfrm>
          <a:prstGeom prst="straightConnector1">
            <a:avLst/>
          </a:prstGeom>
          <a:noFill/>
          <a:ln w="76200" cap="flat" cmpd="sng">
            <a:solidFill>
              <a:schemeClr val="dk1"/>
            </a:solidFill>
            <a:prstDash val="solid"/>
            <a:round/>
            <a:headEnd type="none" w="sm" len="sm"/>
            <a:tailEnd type="triangle" w="med" len="med"/>
          </a:ln>
        </p:spPr>
      </p:cxnSp>
      <p:pic>
        <p:nvPicPr>
          <p:cNvPr id="26" name="図 25">
            <a:extLst>
              <a:ext uri="{FF2B5EF4-FFF2-40B4-BE49-F238E27FC236}">
                <a16:creationId xmlns:a16="http://schemas.microsoft.com/office/drawing/2014/main" id="{A7DE8CE0-6FC7-4957-E916-5344CFA1AF03}"/>
              </a:ext>
            </a:extLst>
          </p:cNvPr>
          <p:cNvPicPr>
            <a:picLocks noChangeAspect="1"/>
          </p:cNvPicPr>
          <p:nvPr/>
        </p:nvPicPr>
        <p:blipFill rotWithShape="1">
          <a:blip r:embed="rId4">
            <a:duotone>
              <a:prstClr val="black"/>
              <a:schemeClr val="accent5">
                <a:tint val="45000"/>
                <a:satMod val="400000"/>
              </a:schemeClr>
            </a:duotone>
            <a:extLst>
              <a:ext uri="{BEBA8EAE-BF5A-486C-A8C5-ECC9F3942E4B}">
                <a14:imgProps xmlns:a14="http://schemas.microsoft.com/office/drawing/2010/main">
                  <a14:imgLayer r:embed="rId5">
                    <a14:imgEffect>
                      <a14:artisticPhotocopy/>
                    </a14:imgEffect>
                  </a14:imgLayer>
                </a14:imgProps>
              </a:ext>
              <a:ext uri="{28A0092B-C50C-407E-A947-70E740481C1C}">
                <a14:useLocalDpi xmlns:a14="http://schemas.microsoft.com/office/drawing/2010/main" val="0"/>
              </a:ext>
            </a:extLst>
          </a:blip>
          <a:srcRect t="28556" b="32588"/>
          <a:stretch/>
        </p:blipFill>
        <p:spPr>
          <a:xfrm rot="20686972">
            <a:off x="3245173" y="4662408"/>
            <a:ext cx="892099" cy="346627"/>
          </a:xfrm>
          <a:prstGeom prst="rect">
            <a:avLst/>
          </a:prstGeom>
          <a:solidFill>
            <a:schemeClr val="bg1"/>
          </a:solidFill>
        </p:spPr>
      </p:pic>
      <p:sp>
        <p:nvSpPr>
          <p:cNvPr id="27" name="Google Shape;660;p51">
            <a:extLst>
              <a:ext uri="{FF2B5EF4-FFF2-40B4-BE49-F238E27FC236}">
                <a16:creationId xmlns:a16="http://schemas.microsoft.com/office/drawing/2014/main" id="{6B8EAC98-F70C-D425-3A32-C843878D48B6}"/>
              </a:ext>
            </a:extLst>
          </p:cNvPr>
          <p:cNvSpPr/>
          <p:nvPr/>
        </p:nvSpPr>
        <p:spPr>
          <a:xfrm>
            <a:off x="544788" y="970291"/>
            <a:ext cx="1497962" cy="1523007"/>
          </a:xfrm>
          <a:prstGeom prst="roundRect">
            <a:avLst>
              <a:gd name="adj" fmla="val 16667"/>
            </a:avLst>
          </a:prstGeom>
          <a:solidFill>
            <a:schemeClr val="accent5">
              <a:lumMod val="40000"/>
              <a:lumOff val="60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050" b="0" i="0" u="none" strike="noStrike" cap="none">
              <a:solidFill>
                <a:schemeClr val="lt1"/>
              </a:solidFill>
              <a:latin typeface="メイリオ" panose="020B0604030504040204" pitchFamily="50" charset="-128"/>
              <a:ea typeface="メイリオ" panose="020B0604030504040204" pitchFamily="50" charset="-128"/>
              <a:cs typeface="Meiryo"/>
              <a:sym typeface="Meiryo"/>
            </a:endParaRPr>
          </a:p>
        </p:txBody>
      </p:sp>
      <p:pic>
        <p:nvPicPr>
          <p:cNvPr id="28" name="グラフィックス 27" descr="建物 枠線">
            <a:extLst>
              <a:ext uri="{FF2B5EF4-FFF2-40B4-BE49-F238E27FC236}">
                <a16:creationId xmlns:a16="http://schemas.microsoft.com/office/drawing/2014/main" id="{FEBC5F41-B3D3-197B-77A9-1AFBBCE35EC9}"/>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36569" y="1593464"/>
            <a:ext cx="914400" cy="914400"/>
          </a:xfrm>
          <a:prstGeom prst="rect">
            <a:avLst/>
          </a:prstGeom>
        </p:spPr>
      </p:pic>
      <p:sp>
        <p:nvSpPr>
          <p:cNvPr id="29" name="Google Shape;677;p51">
            <a:extLst>
              <a:ext uri="{FF2B5EF4-FFF2-40B4-BE49-F238E27FC236}">
                <a16:creationId xmlns:a16="http://schemas.microsoft.com/office/drawing/2014/main" id="{B0F17DB7-B96B-9E4F-07C8-7DED4119E208}"/>
              </a:ext>
            </a:extLst>
          </p:cNvPr>
          <p:cNvSpPr txBox="1"/>
          <p:nvPr/>
        </p:nvSpPr>
        <p:spPr>
          <a:xfrm>
            <a:off x="496084" y="1010191"/>
            <a:ext cx="1840984" cy="33851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altLang="en-US" sz="1600" b="1" dirty="0">
                <a:latin typeface="メイリオ" panose="020B0604030504040204" pitchFamily="50" charset="-128"/>
                <a:ea typeface="メイリオ" panose="020B0604030504040204" pitchFamily="50" charset="-128"/>
                <a:sym typeface="Meiryo"/>
              </a:rPr>
              <a:t>企業</a:t>
            </a:r>
            <a:r>
              <a:rPr lang="en-US" altLang="ja-JP" sz="1600" b="1" dirty="0">
                <a:latin typeface="メイリオ" panose="020B0604030504040204" pitchFamily="50" charset="-128"/>
                <a:ea typeface="メイリオ" panose="020B0604030504040204" pitchFamily="50" charset="-128"/>
                <a:sym typeface="Meiryo"/>
              </a:rPr>
              <a:t>A</a:t>
            </a:r>
            <a:endParaRPr sz="3200" dirty="0">
              <a:latin typeface="メイリオ" panose="020B0604030504040204" pitchFamily="50" charset="-128"/>
              <a:ea typeface="メイリオ" panose="020B0604030504040204" pitchFamily="50" charset="-128"/>
            </a:endParaRPr>
          </a:p>
        </p:txBody>
      </p:sp>
      <p:sp>
        <p:nvSpPr>
          <p:cNvPr id="30" name="Google Shape;680;p51">
            <a:extLst>
              <a:ext uri="{FF2B5EF4-FFF2-40B4-BE49-F238E27FC236}">
                <a16:creationId xmlns:a16="http://schemas.microsoft.com/office/drawing/2014/main" id="{614795B1-A016-AB7D-5612-B73E9611C085}"/>
              </a:ext>
            </a:extLst>
          </p:cNvPr>
          <p:cNvSpPr/>
          <p:nvPr/>
        </p:nvSpPr>
        <p:spPr>
          <a:xfrm>
            <a:off x="668244" y="1299911"/>
            <a:ext cx="1312006" cy="308972"/>
          </a:xfrm>
          <a:prstGeom prst="roundRect">
            <a:avLst>
              <a:gd name="adj" fmla="val 16667"/>
            </a:avLst>
          </a:prstGeom>
          <a:solidFill>
            <a:schemeClr val="tx2">
              <a:lumMod val="90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ja-JP" altLang="en-US" sz="1200" b="1" dirty="0">
                <a:solidFill>
                  <a:schemeClr val="tx1"/>
                </a:solidFill>
                <a:latin typeface="メイリオ" panose="020B0604030504040204" pitchFamily="50" charset="-128"/>
                <a:ea typeface="メイリオ" panose="020B0604030504040204" pitchFamily="50" charset="-128"/>
                <a:cs typeface="Meiryo"/>
                <a:sym typeface="Meiryo"/>
              </a:rPr>
              <a:t>法人</a:t>
            </a:r>
            <a:r>
              <a:rPr lang="ja-JP" altLang="en-US" sz="1200" b="1" i="0" u="none" strike="noStrike" cap="none" dirty="0">
                <a:solidFill>
                  <a:schemeClr val="tx1"/>
                </a:solidFill>
                <a:latin typeface="メイリオ" panose="020B0604030504040204" pitchFamily="50" charset="-128"/>
                <a:ea typeface="メイリオ" panose="020B0604030504040204" pitchFamily="50" charset="-128"/>
                <a:cs typeface="Meiryo"/>
                <a:sym typeface="Meiryo"/>
              </a:rPr>
              <a:t>カスタマー</a:t>
            </a:r>
            <a:endParaRPr sz="3200" b="1" dirty="0">
              <a:solidFill>
                <a:schemeClr val="tx1"/>
              </a:solidFill>
              <a:latin typeface="メイリオ" panose="020B0604030504040204" pitchFamily="50" charset="-128"/>
              <a:ea typeface="メイリオ" panose="020B0604030504040204" pitchFamily="50" charset="-128"/>
            </a:endParaRPr>
          </a:p>
        </p:txBody>
      </p:sp>
      <p:sp>
        <p:nvSpPr>
          <p:cNvPr id="31" name="Google Shape;660;p51">
            <a:extLst>
              <a:ext uri="{FF2B5EF4-FFF2-40B4-BE49-F238E27FC236}">
                <a16:creationId xmlns:a16="http://schemas.microsoft.com/office/drawing/2014/main" id="{0C8D6E14-7A3C-833E-BE3D-F4E0D6FE9221}"/>
              </a:ext>
            </a:extLst>
          </p:cNvPr>
          <p:cNvSpPr/>
          <p:nvPr/>
        </p:nvSpPr>
        <p:spPr>
          <a:xfrm>
            <a:off x="544788" y="2779436"/>
            <a:ext cx="1497962" cy="1523007"/>
          </a:xfrm>
          <a:prstGeom prst="roundRect">
            <a:avLst>
              <a:gd name="adj" fmla="val 16667"/>
            </a:avLst>
          </a:prstGeom>
          <a:solidFill>
            <a:schemeClr val="accent5">
              <a:lumMod val="40000"/>
              <a:lumOff val="60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050" b="0" i="0" u="none" strike="noStrike" cap="none">
              <a:solidFill>
                <a:schemeClr val="lt1"/>
              </a:solidFill>
              <a:latin typeface="メイリオ" panose="020B0604030504040204" pitchFamily="50" charset="-128"/>
              <a:ea typeface="メイリオ" panose="020B0604030504040204" pitchFamily="50" charset="-128"/>
              <a:cs typeface="Meiryo"/>
              <a:sym typeface="Meiryo"/>
            </a:endParaRPr>
          </a:p>
        </p:txBody>
      </p:sp>
      <p:pic>
        <p:nvPicPr>
          <p:cNvPr id="32" name="グラフィックス 31" descr="建物 枠線">
            <a:extLst>
              <a:ext uri="{FF2B5EF4-FFF2-40B4-BE49-F238E27FC236}">
                <a16:creationId xmlns:a16="http://schemas.microsoft.com/office/drawing/2014/main" id="{CFE97088-FBA6-3EEB-4667-AB3B5C9FCB40}"/>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36569" y="3402609"/>
            <a:ext cx="914400" cy="914400"/>
          </a:xfrm>
          <a:prstGeom prst="rect">
            <a:avLst/>
          </a:prstGeom>
        </p:spPr>
      </p:pic>
      <p:sp>
        <p:nvSpPr>
          <p:cNvPr id="33" name="Google Shape;677;p51">
            <a:extLst>
              <a:ext uri="{FF2B5EF4-FFF2-40B4-BE49-F238E27FC236}">
                <a16:creationId xmlns:a16="http://schemas.microsoft.com/office/drawing/2014/main" id="{4CC3582F-4052-B483-BC6D-708B2BE07DB3}"/>
              </a:ext>
            </a:extLst>
          </p:cNvPr>
          <p:cNvSpPr txBox="1"/>
          <p:nvPr/>
        </p:nvSpPr>
        <p:spPr>
          <a:xfrm>
            <a:off x="496084" y="2819336"/>
            <a:ext cx="1840984" cy="33851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altLang="en-US" sz="1600" b="1" dirty="0">
                <a:latin typeface="メイリオ" panose="020B0604030504040204" pitchFamily="50" charset="-128"/>
                <a:ea typeface="メイリオ" panose="020B0604030504040204" pitchFamily="50" charset="-128"/>
                <a:sym typeface="Meiryo"/>
              </a:rPr>
              <a:t>企業</a:t>
            </a:r>
            <a:r>
              <a:rPr lang="en-US" altLang="ja-JP" sz="1600" b="1" dirty="0">
                <a:latin typeface="メイリオ" panose="020B0604030504040204" pitchFamily="50" charset="-128"/>
                <a:ea typeface="メイリオ" panose="020B0604030504040204" pitchFamily="50" charset="-128"/>
                <a:sym typeface="Meiryo"/>
              </a:rPr>
              <a:t>B</a:t>
            </a:r>
            <a:endParaRPr sz="3200" dirty="0">
              <a:latin typeface="メイリオ" panose="020B0604030504040204" pitchFamily="50" charset="-128"/>
              <a:ea typeface="メイリオ" panose="020B0604030504040204" pitchFamily="50" charset="-128"/>
            </a:endParaRPr>
          </a:p>
        </p:txBody>
      </p:sp>
      <p:sp>
        <p:nvSpPr>
          <p:cNvPr id="34" name="Google Shape;680;p51">
            <a:extLst>
              <a:ext uri="{FF2B5EF4-FFF2-40B4-BE49-F238E27FC236}">
                <a16:creationId xmlns:a16="http://schemas.microsoft.com/office/drawing/2014/main" id="{EE9750CD-8E53-CF4D-906A-1CBBA7ADA7E3}"/>
              </a:ext>
            </a:extLst>
          </p:cNvPr>
          <p:cNvSpPr/>
          <p:nvPr/>
        </p:nvSpPr>
        <p:spPr>
          <a:xfrm>
            <a:off x="668244" y="3109056"/>
            <a:ext cx="1312006" cy="308972"/>
          </a:xfrm>
          <a:prstGeom prst="roundRect">
            <a:avLst>
              <a:gd name="adj" fmla="val 16667"/>
            </a:avLst>
          </a:prstGeom>
          <a:solidFill>
            <a:schemeClr val="tx2">
              <a:lumMod val="90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ja-JP" altLang="en-US" sz="1200" b="1" dirty="0">
                <a:solidFill>
                  <a:schemeClr val="tx1"/>
                </a:solidFill>
                <a:latin typeface="メイリオ" panose="020B0604030504040204" pitchFamily="50" charset="-128"/>
                <a:ea typeface="メイリオ" panose="020B0604030504040204" pitchFamily="50" charset="-128"/>
                <a:cs typeface="Meiryo"/>
                <a:sym typeface="Meiryo"/>
              </a:rPr>
              <a:t>法人</a:t>
            </a:r>
            <a:r>
              <a:rPr lang="ja-JP" altLang="en-US" sz="1200" b="1" i="0" u="none" strike="noStrike" cap="none" dirty="0">
                <a:solidFill>
                  <a:schemeClr val="tx1"/>
                </a:solidFill>
                <a:latin typeface="メイリオ" panose="020B0604030504040204" pitchFamily="50" charset="-128"/>
                <a:ea typeface="メイリオ" panose="020B0604030504040204" pitchFamily="50" charset="-128"/>
                <a:cs typeface="Meiryo"/>
                <a:sym typeface="Meiryo"/>
              </a:rPr>
              <a:t>カスタマー</a:t>
            </a:r>
            <a:endParaRPr sz="3200" b="1" dirty="0">
              <a:solidFill>
                <a:schemeClr val="tx1"/>
              </a:solidFill>
              <a:latin typeface="メイリオ" panose="020B0604030504040204" pitchFamily="50" charset="-128"/>
              <a:ea typeface="メイリオ" panose="020B0604030504040204" pitchFamily="50" charset="-128"/>
            </a:endParaRPr>
          </a:p>
        </p:txBody>
      </p:sp>
      <p:sp>
        <p:nvSpPr>
          <p:cNvPr id="35" name="Google Shape;660;p51">
            <a:extLst>
              <a:ext uri="{FF2B5EF4-FFF2-40B4-BE49-F238E27FC236}">
                <a16:creationId xmlns:a16="http://schemas.microsoft.com/office/drawing/2014/main" id="{39C84610-2688-1F0F-94A2-D64D58F441C5}"/>
              </a:ext>
            </a:extLst>
          </p:cNvPr>
          <p:cNvSpPr/>
          <p:nvPr/>
        </p:nvSpPr>
        <p:spPr>
          <a:xfrm>
            <a:off x="544788" y="4597776"/>
            <a:ext cx="1497962" cy="1523007"/>
          </a:xfrm>
          <a:prstGeom prst="roundRect">
            <a:avLst>
              <a:gd name="adj" fmla="val 16667"/>
            </a:avLst>
          </a:prstGeom>
          <a:solidFill>
            <a:schemeClr val="accent5">
              <a:lumMod val="40000"/>
              <a:lumOff val="60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050" b="0" i="0" u="none" strike="noStrike" cap="none">
              <a:solidFill>
                <a:schemeClr val="lt1"/>
              </a:solidFill>
              <a:latin typeface="メイリオ" panose="020B0604030504040204" pitchFamily="50" charset="-128"/>
              <a:ea typeface="メイリオ" panose="020B0604030504040204" pitchFamily="50" charset="-128"/>
              <a:cs typeface="Meiryo"/>
              <a:sym typeface="Meiryo"/>
            </a:endParaRPr>
          </a:p>
        </p:txBody>
      </p:sp>
      <p:pic>
        <p:nvPicPr>
          <p:cNvPr id="36" name="グラフィックス 35" descr="建物 枠線">
            <a:extLst>
              <a:ext uri="{FF2B5EF4-FFF2-40B4-BE49-F238E27FC236}">
                <a16:creationId xmlns:a16="http://schemas.microsoft.com/office/drawing/2014/main" id="{BD645C77-2DAA-5F4B-501E-72C9D2E86CAE}"/>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36569" y="5220949"/>
            <a:ext cx="914400" cy="914400"/>
          </a:xfrm>
          <a:prstGeom prst="rect">
            <a:avLst/>
          </a:prstGeom>
        </p:spPr>
      </p:pic>
      <p:sp>
        <p:nvSpPr>
          <p:cNvPr id="37" name="Google Shape;680;p51">
            <a:extLst>
              <a:ext uri="{FF2B5EF4-FFF2-40B4-BE49-F238E27FC236}">
                <a16:creationId xmlns:a16="http://schemas.microsoft.com/office/drawing/2014/main" id="{B736B87E-8089-EF1C-6618-3A058C62F120}"/>
              </a:ext>
            </a:extLst>
          </p:cNvPr>
          <p:cNvSpPr/>
          <p:nvPr/>
        </p:nvSpPr>
        <p:spPr>
          <a:xfrm>
            <a:off x="668244" y="4927396"/>
            <a:ext cx="1312006" cy="308972"/>
          </a:xfrm>
          <a:prstGeom prst="roundRect">
            <a:avLst>
              <a:gd name="adj" fmla="val 16667"/>
            </a:avLst>
          </a:prstGeom>
          <a:solidFill>
            <a:schemeClr val="tx2">
              <a:lumMod val="90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ja-JP" altLang="en-US" sz="1200" b="1" dirty="0">
                <a:solidFill>
                  <a:schemeClr val="tx1"/>
                </a:solidFill>
                <a:latin typeface="メイリオ" panose="020B0604030504040204" pitchFamily="50" charset="-128"/>
                <a:ea typeface="メイリオ" panose="020B0604030504040204" pitchFamily="50" charset="-128"/>
                <a:cs typeface="Meiryo"/>
                <a:sym typeface="Meiryo"/>
              </a:rPr>
              <a:t>法人</a:t>
            </a:r>
            <a:r>
              <a:rPr lang="ja-JP" altLang="en-US" sz="1200" b="1" i="0" u="none" strike="noStrike" cap="none" dirty="0">
                <a:solidFill>
                  <a:schemeClr val="tx1"/>
                </a:solidFill>
                <a:latin typeface="メイリオ" panose="020B0604030504040204" pitchFamily="50" charset="-128"/>
                <a:ea typeface="メイリオ" panose="020B0604030504040204" pitchFamily="50" charset="-128"/>
                <a:cs typeface="Meiryo"/>
                <a:sym typeface="Meiryo"/>
              </a:rPr>
              <a:t>カスタマー</a:t>
            </a:r>
            <a:endParaRPr sz="3200" b="1" dirty="0">
              <a:solidFill>
                <a:schemeClr val="tx1"/>
              </a:solidFill>
              <a:latin typeface="メイリオ" panose="020B0604030504040204" pitchFamily="50" charset="-128"/>
              <a:ea typeface="メイリオ" panose="020B0604030504040204" pitchFamily="50" charset="-128"/>
            </a:endParaRPr>
          </a:p>
        </p:txBody>
      </p:sp>
      <p:sp>
        <p:nvSpPr>
          <p:cNvPr id="38" name="Google Shape;677;p51">
            <a:extLst>
              <a:ext uri="{FF2B5EF4-FFF2-40B4-BE49-F238E27FC236}">
                <a16:creationId xmlns:a16="http://schemas.microsoft.com/office/drawing/2014/main" id="{41DC9C44-C22E-343C-4996-05DCBAA43137}"/>
              </a:ext>
            </a:extLst>
          </p:cNvPr>
          <p:cNvSpPr txBox="1"/>
          <p:nvPr/>
        </p:nvSpPr>
        <p:spPr>
          <a:xfrm>
            <a:off x="496084" y="4628481"/>
            <a:ext cx="1840984" cy="33851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altLang="en-US" sz="1600" b="1" dirty="0">
                <a:latin typeface="メイリオ" panose="020B0604030504040204" pitchFamily="50" charset="-128"/>
                <a:ea typeface="メイリオ" panose="020B0604030504040204" pitchFamily="50" charset="-128"/>
                <a:sym typeface="Meiryo"/>
              </a:rPr>
              <a:t>企業</a:t>
            </a:r>
            <a:r>
              <a:rPr lang="en-US" altLang="ja-JP" sz="1600" b="1" dirty="0">
                <a:latin typeface="メイリオ" panose="020B0604030504040204" pitchFamily="50" charset="-128"/>
                <a:ea typeface="メイリオ" panose="020B0604030504040204" pitchFamily="50" charset="-128"/>
                <a:sym typeface="Meiryo"/>
              </a:rPr>
              <a:t>C</a:t>
            </a:r>
            <a:endParaRPr sz="32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5985207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79">
          <a:extLst>
            <a:ext uri="{FF2B5EF4-FFF2-40B4-BE49-F238E27FC236}">
              <a16:creationId xmlns:a16="http://schemas.microsoft.com/office/drawing/2014/main" id="{28AD7DD8-A76E-C54C-CB44-F43C9B366286}"/>
            </a:ext>
          </a:extLst>
        </p:cNvPr>
        <p:cNvGrpSpPr/>
        <p:nvPr/>
      </p:nvGrpSpPr>
      <p:grpSpPr>
        <a:xfrm>
          <a:off x="0" y="0"/>
          <a:ext cx="0" cy="0"/>
          <a:chOff x="0" y="0"/>
          <a:chExt cx="0" cy="0"/>
        </a:xfrm>
      </p:grpSpPr>
      <p:sp>
        <p:nvSpPr>
          <p:cNvPr id="180" name="Google Shape;180;p24">
            <a:extLst>
              <a:ext uri="{FF2B5EF4-FFF2-40B4-BE49-F238E27FC236}">
                <a16:creationId xmlns:a16="http://schemas.microsoft.com/office/drawing/2014/main" id="{152620B2-6487-EC3C-2EE8-9AD61D9017D9}"/>
              </a:ext>
            </a:extLst>
          </p:cNvPr>
          <p:cNvSpPr txBox="1">
            <a:spLocks noGrp="1"/>
          </p:cNvSpPr>
          <p:nvPr>
            <p:ph type="sldNum" idx="12"/>
          </p:nvPr>
        </p:nvSpPr>
        <p:spPr>
          <a:xfrm>
            <a:off x="9308869" y="6491818"/>
            <a:ext cx="27432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US" altLang="ja-JP">
                <a:latin typeface="メイリオ" panose="020B0604030504040204" pitchFamily="50" charset="-128"/>
                <a:ea typeface="メイリオ" panose="020B0604030504040204" pitchFamily="50" charset="-128"/>
              </a:rPr>
              <a:t>8</a:t>
            </a:fld>
            <a:endParaRPr>
              <a:latin typeface="メイリオ" panose="020B0604030504040204" pitchFamily="50" charset="-128"/>
              <a:ea typeface="メイリオ" panose="020B0604030504040204" pitchFamily="50" charset="-128"/>
            </a:endParaRPr>
          </a:p>
        </p:txBody>
      </p:sp>
      <p:sp>
        <p:nvSpPr>
          <p:cNvPr id="181" name="Google Shape;181;p24">
            <a:extLst>
              <a:ext uri="{FF2B5EF4-FFF2-40B4-BE49-F238E27FC236}">
                <a16:creationId xmlns:a16="http://schemas.microsoft.com/office/drawing/2014/main" id="{5F81154C-858B-93DE-13FF-014956A7F73F}"/>
              </a:ext>
            </a:extLst>
          </p:cNvPr>
          <p:cNvSpPr txBox="1"/>
          <p:nvPr/>
        </p:nvSpPr>
        <p:spPr>
          <a:xfrm>
            <a:off x="121913" y="187333"/>
            <a:ext cx="11027700" cy="40006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altLang="en-US" sz="2000" b="0" i="0" u="none" strike="noStrike" cap="none" dirty="0">
                <a:solidFill>
                  <a:schemeClr val="dk1"/>
                </a:solidFill>
                <a:latin typeface="メイリオ" panose="020B0604030504040204" pitchFamily="50" charset="-128"/>
                <a:ea typeface="メイリオ" panose="020B0604030504040204" pitchFamily="50" charset="-128"/>
                <a:sym typeface="Arial"/>
              </a:rPr>
              <a:t>企業のヘルプデスク対応（</a:t>
            </a:r>
            <a:r>
              <a:rPr lang="en-US" altLang="ja-JP" sz="2000" b="0" i="0" u="none" strike="noStrike" cap="none" dirty="0" err="1">
                <a:solidFill>
                  <a:schemeClr val="dk1"/>
                </a:solidFill>
                <a:latin typeface="メイリオ" panose="020B0604030504040204" pitchFamily="50" charset="-128"/>
                <a:ea typeface="メイリオ" panose="020B0604030504040204" pitchFamily="50" charset="-128"/>
                <a:sym typeface="Arial"/>
              </a:rPr>
              <a:t>SolutionDesk</a:t>
            </a:r>
            <a:r>
              <a:rPr lang="ja-JP" altLang="en-US" sz="2000" b="0" i="0" u="none" strike="noStrike" cap="none" dirty="0">
                <a:solidFill>
                  <a:schemeClr val="dk1"/>
                </a:solidFill>
                <a:latin typeface="メイリオ" panose="020B0604030504040204" pitchFamily="50" charset="-128"/>
                <a:ea typeface="メイリオ" panose="020B0604030504040204" pitchFamily="50" charset="-128"/>
                <a:sym typeface="Arial"/>
              </a:rPr>
              <a:t>で問合せ管理／ナレッジ公開）</a:t>
            </a:r>
          </a:p>
        </p:txBody>
      </p:sp>
      <p:sp>
        <p:nvSpPr>
          <p:cNvPr id="143" name="Google Shape;660;p51">
            <a:extLst>
              <a:ext uri="{FF2B5EF4-FFF2-40B4-BE49-F238E27FC236}">
                <a16:creationId xmlns:a16="http://schemas.microsoft.com/office/drawing/2014/main" id="{0724D3EE-0644-24D4-A2A2-D2BF908F2B8F}"/>
              </a:ext>
            </a:extLst>
          </p:cNvPr>
          <p:cNvSpPr/>
          <p:nvPr/>
        </p:nvSpPr>
        <p:spPr>
          <a:xfrm>
            <a:off x="5933924" y="1318930"/>
            <a:ext cx="2951466" cy="3000812"/>
          </a:xfrm>
          <a:prstGeom prst="roundRect">
            <a:avLst>
              <a:gd name="adj" fmla="val 16667"/>
            </a:avLst>
          </a:prstGeom>
          <a:solidFill>
            <a:srgbClr val="BED7E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050" b="0" i="0" u="none" strike="noStrike" cap="none">
              <a:solidFill>
                <a:schemeClr val="lt1"/>
              </a:solidFill>
              <a:latin typeface="メイリオ" panose="020B0604030504040204" pitchFamily="50" charset="-128"/>
              <a:ea typeface="メイリオ" panose="020B0604030504040204" pitchFamily="50" charset="-128"/>
              <a:cs typeface="Meiryo"/>
              <a:sym typeface="Meiryo"/>
            </a:endParaRPr>
          </a:p>
        </p:txBody>
      </p:sp>
      <p:sp>
        <p:nvSpPr>
          <p:cNvPr id="144" name="Google Shape;677;p51">
            <a:extLst>
              <a:ext uri="{FF2B5EF4-FFF2-40B4-BE49-F238E27FC236}">
                <a16:creationId xmlns:a16="http://schemas.microsoft.com/office/drawing/2014/main" id="{01C2CB54-04D1-A32B-5892-27E634715B00}"/>
              </a:ext>
            </a:extLst>
          </p:cNvPr>
          <p:cNvSpPr txBox="1"/>
          <p:nvPr/>
        </p:nvSpPr>
        <p:spPr>
          <a:xfrm>
            <a:off x="6064677" y="1402201"/>
            <a:ext cx="3265049" cy="36929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altLang="en-US" sz="1800" b="1" dirty="0">
                <a:latin typeface="メイリオ" panose="020B0604030504040204" pitchFamily="50" charset="-128"/>
                <a:ea typeface="メイリオ" panose="020B0604030504040204" pitchFamily="50" charset="-128"/>
                <a:cs typeface="Meiryo"/>
                <a:sym typeface="Meiryo"/>
              </a:rPr>
              <a:t>ヘルプデスク</a:t>
            </a:r>
            <a:r>
              <a:rPr lang="ja-JP" sz="1800" b="1" i="0" u="none" strike="noStrike" cap="none" dirty="0">
                <a:solidFill>
                  <a:srgbClr val="000000"/>
                </a:solidFill>
                <a:latin typeface="メイリオ" panose="020B0604030504040204" pitchFamily="50" charset="-128"/>
                <a:ea typeface="メイリオ" panose="020B0604030504040204" pitchFamily="50" charset="-128"/>
                <a:cs typeface="Meiryo"/>
                <a:sym typeface="Meiryo"/>
              </a:rPr>
              <a:t>部</a:t>
            </a:r>
            <a:r>
              <a:rPr lang="ja-JP" altLang="en-US" sz="1800" b="1" i="0" u="none" strike="noStrike" cap="none" dirty="0">
                <a:solidFill>
                  <a:srgbClr val="000000"/>
                </a:solidFill>
                <a:latin typeface="メイリオ" panose="020B0604030504040204" pitchFamily="50" charset="-128"/>
                <a:ea typeface="メイリオ" panose="020B0604030504040204" pitchFamily="50" charset="-128"/>
                <a:cs typeface="Meiryo"/>
                <a:sym typeface="Meiryo"/>
              </a:rPr>
              <a:t>門</a:t>
            </a:r>
            <a:endParaRPr sz="3600" dirty="0">
              <a:latin typeface="メイリオ" panose="020B0604030504040204" pitchFamily="50" charset="-128"/>
              <a:ea typeface="メイリオ" panose="020B0604030504040204" pitchFamily="50" charset="-128"/>
            </a:endParaRPr>
          </a:p>
        </p:txBody>
      </p:sp>
      <p:pic>
        <p:nvPicPr>
          <p:cNvPr id="145" name="Google Shape;678;p51" descr="図形&#10;&#10;低い精度で自動的に生成された説明">
            <a:extLst>
              <a:ext uri="{FF2B5EF4-FFF2-40B4-BE49-F238E27FC236}">
                <a16:creationId xmlns:a16="http://schemas.microsoft.com/office/drawing/2014/main" id="{B35706C3-DB68-E2BE-4327-D6EE0A4E823E}"/>
              </a:ext>
            </a:extLst>
          </p:cNvPr>
          <p:cNvPicPr preferRelativeResize="0"/>
          <p:nvPr/>
        </p:nvPicPr>
        <p:blipFill rotWithShape="1">
          <a:blip r:embed="rId3">
            <a:alphaModFix/>
          </a:blip>
          <a:srcRect/>
          <a:stretch/>
        </p:blipFill>
        <p:spPr>
          <a:xfrm>
            <a:off x="6469350" y="2554505"/>
            <a:ext cx="933349" cy="933349"/>
          </a:xfrm>
          <a:prstGeom prst="rect">
            <a:avLst/>
          </a:prstGeom>
          <a:noFill/>
          <a:ln>
            <a:noFill/>
          </a:ln>
        </p:spPr>
      </p:pic>
      <p:sp>
        <p:nvSpPr>
          <p:cNvPr id="146" name="Google Shape;680;p51">
            <a:extLst>
              <a:ext uri="{FF2B5EF4-FFF2-40B4-BE49-F238E27FC236}">
                <a16:creationId xmlns:a16="http://schemas.microsoft.com/office/drawing/2014/main" id="{5EA3513F-A236-0C49-3F0C-03B3E6D50C9C}"/>
              </a:ext>
            </a:extLst>
          </p:cNvPr>
          <p:cNvSpPr/>
          <p:nvPr/>
        </p:nvSpPr>
        <p:spPr>
          <a:xfrm>
            <a:off x="6357848" y="2079723"/>
            <a:ext cx="1156351" cy="384012"/>
          </a:xfrm>
          <a:prstGeom prst="roundRect">
            <a:avLst>
              <a:gd name="adj" fmla="val 16667"/>
            </a:avLst>
          </a:prstGeom>
          <a:solidFill>
            <a:schemeClr val="bg1">
              <a:lumMod val="95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ja-JP" b="1" i="0" u="none" strike="noStrike" cap="none" dirty="0">
                <a:solidFill>
                  <a:schemeClr val="tx1"/>
                </a:solidFill>
                <a:latin typeface="メイリオ" panose="020B0604030504040204" pitchFamily="50" charset="-128"/>
                <a:ea typeface="メイリオ" panose="020B0604030504040204" pitchFamily="50" charset="-128"/>
                <a:cs typeface="Meiryo"/>
                <a:sym typeface="Meiryo"/>
              </a:rPr>
              <a:t>ユーザー</a:t>
            </a:r>
            <a:endParaRPr sz="3600" b="1" dirty="0">
              <a:solidFill>
                <a:schemeClr val="tx1"/>
              </a:solidFill>
              <a:latin typeface="メイリオ" panose="020B0604030504040204" pitchFamily="50" charset="-128"/>
              <a:ea typeface="メイリオ" panose="020B0604030504040204" pitchFamily="50" charset="-128"/>
            </a:endParaRPr>
          </a:p>
        </p:txBody>
      </p:sp>
      <p:sp>
        <p:nvSpPr>
          <p:cNvPr id="147" name="Google Shape;682;p51">
            <a:extLst>
              <a:ext uri="{FF2B5EF4-FFF2-40B4-BE49-F238E27FC236}">
                <a16:creationId xmlns:a16="http://schemas.microsoft.com/office/drawing/2014/main" id="{EFA1EE63-C341-A0FD-3F1F-C37763F3F7EA}"/>
              </a:ext>
            </a:extLst>
          </p:cNvPr>
          <p:cNvSpPr/>
          <p:nvPr/>
        </p:nvSpPr>
        <p:spPr>
          <a:xfrm>
            <a:off x="5599279" y="1106995"/>
            <a:ext cx="6263939" cy="3350902"/>
          </a:xfrm>
          <a:prstGeom prst="roundRect">
            <a:avLst>
              <a:gd name="adj" fmla="val 7923"/>
            </a:avLst>
          </a:prstGeom>
          <a:noFill/>
          <a:ln w="57150" cap="flat" cmpd="sng">
            <a:solidFill>
              <a:srgbClr val="D8D8D8"/>
            </a:solidFill>
            <a:prstDash val="solid"/>
            <a:round/>
            <a:headEnd type="none" w="sm" len="sm"/>
            <a:tailEnd type="none" w="sm" len="sm"/>
          </a:ln>
        </p:spPr>
        <p:txBody>
          <a:bodyPr spcFirstLastPara="1" wrap="square" lIns="90000" tIns="46800" rIns="90000" bIns="46800" anchor="ctr" anchorCtr="0">
            <a:noAutofit/>
          </a:bodyPr>
          <a:lstStyle/>
          <a:p>
            <a:pPr marL="0" marR="0" lvl="0" indent="0" algn="ctr" rtl="0">
              <a:lnSpc>
                <a:spcPct val="100000"/>
              </a:lnSpc>
              <a:spcBef>
                <a:spcPts val="0"/>
              </a:spcBef>
              <a:spcAft>
                <a:spcPts val="0"/>
              </a:spcAft>
              <a:buClr>
                <a:srgbClr val="000000"/>
              </a:buClr>
              <a:buSzPts val="900"/>
              <a:buFont typeface="Arial"/>
              <a:buNone/>
            </a:pPr>
            <a:endParaRPr sz="900" b="0" i="0" u="none" strike="noStrike" cap="none">
              <a:solidFill>
                <a:srgbClr val="000000"/>
              </a:solidFill>
              <a:latin typeface="メイリオ" panose="020B0604030504040204" pitchFamily="50" charset="-128"/>
              <a:ea typeface="メイリオ" panose="020B0604030504040204" pitchFamily="50" charset="-128"/>
              <a:sym typeface="Arial"/>
            </a:endParaRPr>
          </a:p>
        </p:txBody>
      </p:sp>
      <p:sp>
        <p:nvSpPr>
          <p:cNvPr id="148" name="Google Shape;340;p30">
            <a:extLst>
              <a:ext uri="{FF2B5EF4-FFF2-40B4-BE49-F238E27FC236}">
                <a16:creationId xmlns:a16="http://schemas.microsoft.com/office/drawing/2014/main" id="{7F08D4A4-AA1E-8186-AC08-AC0CDF670346}"/>
              </a:ext>
            </a:extLst>
          </p:cNvPr>
          <p:cNvSpPr/>
          <p:nvPr/>
        </p:nvSpPr>
        <p:spPr>
          <a:xfrm>
            <a:off x="10011421" y="2416125"/>
            <a:ext cx="1546501" cy="909631"/>
          </a:xfrm>
          <a:prstGeom prst="can">
            <a:avLst>
              <a:gd name="adj" fmla="val 17103"/>
            </a:avLst>
          </a:prstGeom>
          <a:solidFill>
            <a:schemeClr val="accent6">
              <a:lumMod val="20000"/>
              <a:lumOff val="80000"/>
            </a:schemeClr>
          </a:solidFill>
          <a:ln w="9525" cap="flat" cmpd="sng">
            <a:solidFill>
              <a:srgbClr val="D8D8D8"/>
            </a:solidFill>
            <a:prstDash val="solid"/>
            <a:round/>
            <a:headEnd type="none" w="sm" len="sm"/>
            <a:tailEnd type="none" w="sm" len="sm"/>
          </a:ln>
        </p:spPr>
        <p:txBody>
          <a:bodyPr spcFirstLastPara="1" wrap="square" lIns="83075" tIns="43200" rIns="83075" bIns="43200" anchor="t" anchorCtr="0">
            <a:noAutofit/>
          </a:bodyPr>
          <a:lstStyle/>
          <a:p>
            <a:pPr marL="0" marR="0" lvl="0" indent="0" algn="ctr" rtl="0">
              <a:lnSpc>
                <a:spcPct val="100000"/>
              </a:lnSpc>
              <a:spcBef>
                <a:spcPts val="0"/>
              </a:spcBef>
              <a:spcAft>
                <a:spcPts val="0"/>
              </a:spcAft>
              <a:buClr>
                <a:srgbClr val="000000"/>
              </a:buClr>
              <a:buSzPts val="831"/>
              <a:buFont typeface="Arial"/>
              <a:buNone/>
            </a:pPr>
            <a:endParaRPr sz="831" b="0" i="0" u="none" strike="noStrike" cap="none">
              <a:solidFill>
                <a:srgbClr val="000000"/>
              </a:solidFill>
              <a:latin typeface="メイリオ" panose="020B0604030504040204" pitchFamily="50" charset="-128"/>
              <a:ea typeface="メイリオ" panose="020B0604030504040204" pitchFamily="50" charset="-128"/>
              <a:cs typeface="MS PGothic"/>
              <a:sym typeface="MS PGothic"/>
            </a:endParaRPr>
          </a:p>
        </p:txBody>
      </p:sp>
      <p:sp>
        <p:nvSpPr>
          <p:cNvPr id="149" name="Google Shape;686;p51">
            <a:extLst>
              <a:ext uri="{FF2B5EF4-FFF2-40B4-BE49-F238E27FC236}">
                <a16:creationId xmlns:a16="http://schemas.microsoft.com/office/drawing/2014/main" id="{A39B3A55-D019-0D61-3890-A10EEF50DEB9}"/>
              </a:ext>
            </a:extLst>
          </p:cNvPr>
          <p:cNvSpPr txBox="1"/>
          <p:nvPr/>
        </p:nvSpPr>
        <p:spPr>
          <a:xfrm>
            <a:off x="10175833" y="2749364"/>
            <a:ext cx="1546501" cy="40006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altLang="en-US" sz="2000" b="1" dirty="0">
                <a:latin typeface="メイリオ" panose="020B0604030504040204" pitchFamily="50" charset="-128"/>
                <a:ea typeface="メイリオ" panose="020B0604030504040204" pitchFamily="50" charset="-128"/>
                <a:cs typeface="Meiryo"/>
                <a:sym typeface="Meiryo"/>
              </a:rPr>
              <a:t>ナレッジ</a:t>
            </a:r>
            <a:endParaRPr sz="2800" b="1" i="0" u="none" strike="noStrike" cap="none" dirty="0">
              <a:solidFill>
                <a:srgbClr val="000000"/>
              </a:solidFill>
              <a:latin typeface="メイリオ" panose="020B0604030504040204" pitchFamily="50" charset="-128"/>
              <a:ea typeface="メイリオ" panose="020B0604030504040204" pitchFamily="50" charset="-128"/>
              <a:cs typeface="Meiryo"/>
              <a:sym typeface="Meiryo"/>
            </a:endParaRPr>
          </a:p>
        </p:txBody>
      </p:sp>
      <p:cxnSp>
        <p:nvCxnSpPr>
          <p:cNvPr id="150" name="Google Shape;977;p59">
            <a:extLst>
              <a:ext uri="{FF2B5EF4-FFF2-40B4-BE49-F238E27FC236}">
                <a16:creationId xmlns:a16="http://schemas.microsoft.com/office/drawing/2014/main" id="{BB13C8B6-07F3-789D-3B11-CBF529194CB9}"/>
              </a:ext>
            </a:extLst>
          </p:cNvPr>
          <p:cNvCxnSpPr>
            <a:cxnSpLocks/>
          </p:cNvCxnSpPr>
          <p:nvPr/>
        </p:nvCxnSpPr>
        <p:spPr>
          <a:xfrm flipV="1">
            <a:off x="8977430" y="2737439"/>
            <a:ext cx="935900" cy="11925"/>
          </a:xfrm>
          <a:prstGeom prst="straightConnector1">
            <a:avLst/>
          </a:prstGeom>
          <a:noFill/>
          <a:ln w="76200" cap="flat" cmpd="sng">
            <a:solidFill>
              <a:schemeClr val="dk1"/>
            </a:solidFill>
            <a:prstDash val="solid"/>
            <a:round/>
            <a:headEnd type="none" w="sm" len="sm"/>
            <a:tailEnd type="triangle" w="med" len="med"/>
          </a:ln>
        </p:spPr>
      </p:cxnSp>
      <p:sp>
        <p:nvSpPr>
          <p:cNvPr id="151" name="Google Shape;677;p51">
            <a:extLst>
              <a:ext uri="{FF2B5EF4-FFF2-40B4-BE49-F238E27FC236}">
                <a16:creationId xmlns:a16="http://schemas.microsoft.com/office/drawing/2014/main" id="{EA209564-2A6A-CA56-1127-2719B57B6577}"/>
              </a:ext>
            </a:extLst>
          </p:cNvPr>
          <p:cNvSpPr txBox="1"/>
          <p:nvPr/>
        </p:nvSpPr>
        <p:spPr>
          <a:xfrm>
            <a:off x="9044312" y="3140624"/>
            <a:ext cx="886661" cy="46162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altLang="en-US" sz="2400" dirty="0">
                <a:latin typeface="メイリオ" panose="020B0604030504040204" pitchFamily="50" charset="-128"/>
                <a:ea typeface="メイリオ" panose="020B0604030504040204" pitchFamily="50" charset="-128"/>
              </a:rPr>
              <a:t>参照</a:t>
            </a:r>
            <a:endParaRPr sz="2400" dirty="0">
              <a:latin typeface="メイリオ" panose="020B0604030504040204" pitchFamily="50" charset="-128"/>
              <a:ea typeface="メイリオ" panose="020B0604030504040204" pitchFamily="50" charset="-128"/>
            </a:endParaRPr>
          </a:p>
        </p:txBody>
      </p:sp>
      <p:sp>
        <p:nvSpPr>
          <p:cNvPr id="152" name="Google Shape;677;p51">
            <a:extLst>
              <a:ext uri="{FF2B5EF4-FFF2-40B4-BE49-F238E27FC236}">
                <a16:creationId xmlns:a16="http://schemas.microsoft.com/office/drawing/2014/main" id="{1AAC2561-1E61-9F2A-AD7E-5A3B37B9C9CB}"/>
              </a:ext>
            </a:extLst>
          </p:cNvPr>
          <p:cNvSpPr txBox="1"/>
          <p:nvPr/>
        </p:nvSpPr>
        <p:spPr>
          <a:xfrm>
            <a:off x="9044311" y="2181357"/>
            <a:ext cx="886661" cy="46162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altLang="en-US" sz="2400" dirty="0">
                <a:latin typeface="メイリオ" panose="020B0604030504040204" pitchFamily="50" charset="-128"/>
                <a:ea typeface="メイリオ" panose="020B0604030504040204" pitchFamily="50" charset="-128"/>
              </a:rPr>
              <a:t>登録</a:t>
            </a:r>
            <a:endParaRPr sz="2400" dirty="0">
              <a:latin typeface="メイリオ" panose="020B0604030504040204" pitchFamily="50" charset="-128"/>
              <a:ea typeface="メイリオ" panose="020B0604030504040204" pitchFamily="50" charset="-128"/>
            </a:endParaRPr>
          </a:p>
        </p:txBody>
      </p:sp>
      <p:sp>
        <p:nvSpPr>
          <p:cNvPr id="153" name="Google Shape;677;p51">
            <a:extLst>
              <a:ext uri="{FF2B5EF4-FFF2-40B4-BE49-F238E27FC236}">
                <a16:creationId xmlns:a16="http://schemas.microsoft.com/office/drawing/2014/main" id="{F527BE3E-AA1A-9B48-3396-A627D4E425CF}"/>
              </a:ext>
            </a:extLst>
          </p:cNvPr>
          <p:cNvSpPr txBox="1"/>
          <p:nvPr/>
        </p:nvSpPr>
        <p:spPr>
          <a:xfrm>
            <a:off x="7320384" y="2654586"/>
            <a:ext cx="1336961" cy="64629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altLang="ja-JP" sz="3600" dirty="0">
                <a:latin typeface="メイリオ" panose="020B0604030504040204" pitchFamily="50" charset="-128"/>
                <a:ea typeface="メイリオ" panose="020B0604030504040204" pitchFamily="50" charset="-128"/>
              </a:rPr>
              <a:t>×10</a:t>
            </a:r>
            <a:endParaRPr sz="3600" dirty="0">
              <a:latin typeface="メイリオ" panose="020B0604030504040204" pitchFamily="50" charset="-128"/>
              <a:ea typeface="メイリオ" panose="020B0604030504040204" pitchFamily="50" charset="-128"/>
            </a:endParaRPr>
          </a:p>
        </p:txBody>
      </p:sp>
      <p:cxnSp>
        <p:nvCxnSpPr>
          <p:cNvPr id="154" name="Google Shape;977;p59">
            <a:extLst>
              <a:ext uri="{FF2B5EF4-FFF2-40B4-BE49-F238E27FC236}">
                <a16:creationId xmlns:a16="http://schemas.microsoft.com/office/drawing/2014/main" id="{7B557682-865C-C53F-7306-C7A3E145E272}"/>
              </a:ext>
            </a:extLst>
          </p:cNvPr>
          <p:cNvCxnSpPr>
            <a:cxnSpLocks/>
          </p:cNvCxnSpPr>
          <p:nvPr/>
        </p:nvCxnSpPr>
        <p:spPr>
          <a:xfrm>
            <a:off x="2281337" y="1848934"/>
            <a:ext cx="3023383" cy="0"/>
          </a:xfrm>
          <a:prstGeom prst="straightConnector1">
            <a:avLst/>
          </a:prstGeom>
          <a:noFill/>
          <a:ln w="76200" cap="flat" cmpd="sng">
            <a:solidFill>
              <a:schemeClr val="dk1"/>
            </a:solidFill>
            <a:prstDash val="solid"/>
            <a:round/>
            <a:headEnd type="none" w="sm" len="sm"/>
            <a:tailEnd type="triangle" w="med" len="med"/>
          </a:ln>
        </p:spPr>
      </p:cxnSp>
      <p:sp>
        <p:nvSpPr>
          <p:cNvPr id="155" name="Google Shape;677;p51">
            <a:extLst>
              <a:ext uri="{FF2B5EF4-FFF2-40B4-BE49-F238E27FC236}">
                <a16:creationId xmlns:a16="http://schemas.microsoft.com/office/drawing/2014/main" id="{BA87ED40-DDE2-F7E9-134F-C882626A32A6}"/>
              </a:ext>
            </a:extLst>
          </p:cNvPr>
          <p:cNvSpPr txBox="1"/>
          <p:nvPr/>
        </p:nvSpPr>
        <p:spPr>
          <a:xfrm>
            <a:off x="3236549" y="1244260"/>
            <a:ext cx="1360456" cy="46162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altLang="en-US" sz="2400" dirty="0">
                <a:latin typeface="メイリオ" panose="020B0604030504040204" pitchFamily="50" charset="-128"/>
                <a:ea typeface="メイリオ" panose="020B0604030504040204" pitchFamily="50" charset="-128"/>
              </a:rPr>
              <a:t>問合せ</a:t>
            </a:r>
            <a:endParaRPr lang="en-US" altLang="ja-JP" sz="2400" dirty="0">
              <a:latin typeface="メイリオ" panose="020B0604030504040204" pitchFamily="50" charset="-128"/>
              <a:ea typeface="メイリオ" panose="020B0604030504040204" pitchFamily="50" charset="-128"/>
            </a:endParaRPr>
          </a:p>
        </p:txBody>
      </p:sp>
      <p:cxnSp>
        <p:nvCxnSpPr>
          <p:cNvPr id="156" name="Google Shape;977;p59">
            <a:extLst>
              <a:ext uri="{FF2B5EF4-FFF2-40B4-BE49-F238E27FC236}">
                <a16:creationId xmlns:a16="http://schemas.microsoft.com/office/drawing/2014/main" id="{E017EE2F-08C8-1BCE-0BC4-EA46D21AA29D}"/>
              </a:ext>
            </a:extLst>
          </p:cNvPr>
          <p:cNvCxnSpPr>
            <a:cxnSpLocks/>
          </p:cNvCxnSpPr>
          <p:nvPr/>
        </p:nvCxnSpPr>
        <p:spPr>
          <a:xfrm flipH="1">
            <a:off x="2253468" y="2117132"/>
            <a:ext cx="3051252" cy="0"/>
          </a:xfrm>
          <a:prstGeom prst="straightConnector1">
            <a:avLst/>
          </a:prstGeom>
          <a:noFill/>
          <a:ln w="76200" cap="flat" cmpd="sng">
            <a:solidFill>
              <a:schemeClr val="dk1"/>
            </a:solidFill>
            <a:prstDash val="solid"/>
            <a:round/>
            <a:headEnd type="none" w="sm" len="sm"/>
            <a:tailEnd type="triangle" w="med" len="med"/>
          </a:ln>
        </p:spPr>
      </p:cxnSp>
      <p:cxnSp>
        <p:nvCxnSpPr>
          <p:cNvPr id="157" name="Google Shape;977;p59">
            <a:extLst>
              <a:ext uri="{FF2B5EF4-FFF2-40B4-BE49-F238E27FC236}">
                <a16:creationId xmlns:a16="http://schemas.microsoft.com/office/drawing/2014/main" id="{83943C98-F874-4C0A-E810-8FC07A0FB8D1}"/>
              </a:ext>
            </a:extLst>
          </p:cNvPr>
          <p:cNvCxnSpPr>
            <a:cxnSpLocks/>
          </p:cNvCxnSpPr>
          <p:nvPr/>
        </p:nvCxnSpPr>
        <p:spPr>
          <a:xfrm>
            <a:off x="2281337" y="4830099"/>
            <a:ext cx="955212" cy="0"/>
          </a:xfrm>
          <a:prstGeom prst="straightConnector1">
            <a:avLst/>
          </a:prstGeom>
          <a:noFill/>
          <a:ln w="76200" cap="flat" cmpd="sng">
            <a:solidFill>
              <a:schemeClr val="dk1"/>
            </a:solidFill>
            <a:prstDash val="solid"/>
            <a:round/>
            <a:headEnd type="none" w="sm" len="sm"/>
            <a:tailEnd type="triangle" w="med" len="med"/>
          </a:ln>
        </p:spPr>
      </p:cxnSp>
      <p:cxnSp>
        <p:nvCxnSpPr>
          <p:cNvPr id="158" name="Google Shape;977;p59">
            <a:extLst>
              <a:ext uri="{FF2B5EF4-FFF2-40B4-BE49-F238E27FC236}">
                <a16:creationId xmlns:a16="http://schemas.microsoft.com/office/drawing/2014/main" id="{199111DC-D5C6-73E7-943C-4F193D2F2F01}"/>
              </a:ext>
            </a:extLst>
          </p:cNvPr>
          <p:cNvCxnSpPr>
            <a:cxnSpLocks/>
          </p:cNvCxnSpPr>
          <p:nvPr/>
        </p:nvCxnSpPr>
        <p:spPr>
          <a:xfrm flipH="1">
            <a:off x="8950981" y="2988423"/>
            <a:ext cx="939667" cy="11973"/>
          </a:xfrm>
          <a:prstGeom prst="straightConnector1">
            <a:avLst/>
          </a:prstGeom>
          <a:noFill/>
          <a:ln w="76200" cap="flat" cmpd="sng">
            <a:solidFill>
              <a:schemeClr val="dk1"/>
            </a:solidFill>
            <a:prstDash val="solid"/>
            <a:round/>
            <a:headEnd type="none" w="sm" len="sm"/>
            <a:tailEnd type="triangle" w="med" len="med"/>
          </a:ln>
        </p:spPr>
      </p:cxnSp>
      <p:pic>
        <p:nvPicPr>
          <p:cNvPr id="159" name="図 158">
            <a:extLst>
              <a:ext uri="{FF2B5EF4-FFF2-40B4-BE49-F238E27FC236}">
                <a16:creationId xmlns:a16="http://schemas.microsoft.com/office/drawing/2014/main" id="{F1F12B08-E95D-D006-84BE-185E3C6EB872}"/>
              </a:ext>
            </a:extLst>
          </p:cNvPr>
          <p:cNvPicPr>
            <a:picLocks noChangeAspect="1"/>
          </p:cNvPicPr>
          <p:nvPr/>
        </p:nvPicPr>
        <p:blipFill rotWithShape="1">
          <a:blip r:embed="rId4"/>
          <a:srcRect l="29738" t="18293" r="19176" b="20957"/>
          <a:stretch/>
        </p:blipFill>
        <p:spPr>
          <a:xfrm>
            <a:off x="3317882" y="4329832"/>
            <a:ext cx="1199612" cy="802433"/>
          </a:xfrm>
          <a:prstGeom prst="rect">
            <a:avLst/>
          </a:prstGeom>
          <a:ln>
            <a:solidFill>
              <a:schemeClr val="tx1"/>
            </a:solidFill>
          </a:ln>
        </p:spPr>
      </p:pic>
      <p:pic>
        <p:nvPicPr>
          <p:cNvPr id="160" name="図 159">
            <a:extLst>
              <a:ext uri="{FF2B5EF4-FFF2-40B4-BE49-F238E27FC236}">
                <a16:creationId xmlns:a16="http://schemas.microsoft.com/office/drawing/2014/main" id="{877EE0B0-2E2E-7B54-2F21-B5C96A350FB2}"/>
              </a:ext>
            </a:extLst>
          </p:cNvPr>
          <p:cNvPicPr>
            <a:picLocks noChangeAspect="1"/>
          </p:cNvPicPr>
          <p:nvPr/>
        </p:nvPicPr>
        <p:blipFill rotWithShape="1">
          <a:blip r:embed="rId5"/>
          <a:srcRect l="58640" t="22168" r="4222" b="9558"/>
          <a:stretch/>
        </p:blipFill>
        <p:spPr>
          <a:xfrm>
            <a:off x="3806091" y="4441033"/>
            <a:ext cx="822543" cy="850562"/>
          </a:xfrm>
          <a:prstGeom prst="rect">
            <a:avLst/>
          </a:prstGeom>
        </p:spPr>
      </p:pic>
      <p:sp>
        <p:nvSpPr>
          <p:cNvPr id="161" name="Google Shape;677;p51">
            <a:extLst>
              <a:ext uri="{FF2B5EF4-FFF2-40B4-BE49-F238E27FC236}">
                <a16:creationId xmlns:a16="http://schemas.microsoft.com/office/drawing/2014/main" id="{2150D3F5-4CCF-D4A4-0F6B-11D2BB1AEB3A}"/>
              </a:ext>
            </a:extLst>
          </p:cNvPr>
          <p:cNvSpPr txBox="1"/>
          <p:nvPr/>
        </p:nvSpPr>
        <p:spPr>
          <a:xfrm>
            <a:off x="2560170" y="3992771"/>
            <a:ext cx="3003458" cy="36929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altLang="ja-JP" sz="1800" b="1" dirty="0">
                <a:latin typeface="メイリオ" panose="020B0604030504040204" pitchFamily="50" charset="-128"/>
                <a:ea typeface="メイリオ" panose="020B0604030504040204" pitchFamily="50" charset="-128"/>
              </a:rPr>
              <a:t>FAQ</a:t>
            </a:r>
            <a:r>
              <a:rPr lang="ja-JP" altLang="en-US" sz="1800" b="1" dirty="0">
                <a:latin typeface="メイリオ" panose="020B0604030504040204" pitchFamily="50" charset="-128"/>
                <a:ea typeface="メイリオ" panose="020B0604030504040204" pitchFamily="50" charset="-128"/>
              </a:rPr>
              <a:t>・ナレッジロボ公開</a:t>
            </a:r>
            <a:endParaRPr sz="1800" b="1" dirty="0">
              <a:latin typeface="メイリオ" panose="020B0604030504040204" pitchFamily="50" charset="-128"/>
              <a:ea typeface="メイリオ" panose="020B0604030504040204" pitchFamily="50" charset="-128"/>
            </a:endParaRPr>
          </a:p>
        </p:txBody>
      </p:sp>
      <p:cxnSp>
        <p:nvCxnSpPr>
          <p:cNvPr id="162" name="Google Shape;977;p59">
            <a:extLst>
              <a:ext uri="{FF2B5EF4-FFF2-40B4-BE49-F238E27FC236}">
                <a16:creationId xmlns:a16="http://schemas.microsoft.com/office/drawing/2014/main" id="{EAB08968-9CF3-6E8C-EEB1-3120AF081214}"/>
              </a:ext>
            </a:extLst>
          </p:cNvPr>
          <p:cNvCxnSpPr>
            <a:cxnSpLocks/>
          </p:cNvCxnSpPr>
          <p:nvPr/>
        </p:nvCxnSpPr>
        <p:spPr>
          <a:xfrm flipH="1">
            <a:off x="4789714" y="4755784"/>
            <a:ext cx="5994957" cy="0"/>
          </a:xfrm>
          <a:prstGeom prst="straightConnector1">
            <a:avLst/>
          </a:prstGeom>
          <a:noFill/>
          <a:ln w="76200" cap="flat" cmpd="sng">
            <a:solidFill>
              <a:schemeClr val="dk1"/>
            </a:solidFill>
            <a:prstDash val="solid"/>
            <a:round/>
            <a:headEnd type="none" w="sm" len="sm"/>
            <a:tailEnd type="triangle" w="med" len="med"/>
          </a:ln>
        </p:spPr>
      </p:cxnSp>
      <p:cxnSp>
        <p:nvCxnSpPr>
          <p:cNvPr id="163" name="直線コネクタ 162">
            <a:extLst>
              <a:ext uri="{FF2B5EF4-FFF2-40B4-BE49-F238E27FC236}">
                <a16:creationId xmlns:a16="http://schemas.microsoft.com/office/drawing/2014/main" id="{EBB9586B-8395-5F6F-ECE9-61356FC821D7}"/>
              </a:ext>
            </a:extLst>
          </p:cNvPr>
          <p:cNvCxnSpPr>
            <a:cxnSpLocks/>
          </p:cNvCxnSpPr>
          <p:nvPr/>
        </p:nvCxnSpPr>
        <p:spPr>
          <a:xfrm>
            <a:off x="10752014" y="3317107"/>
            <a:ext cx="0" cy="1450189"/>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4" name="Google Shape;977;p59">
            <a:extLst>
              <a:ext uri="{FF2B5EF4-FFF2-40B4-BE49-F238E27FC236}">
                <a16:creationId xmlns:a16="http://schemas.microsoft.com/office/drawing/2014/main" id="{C470415D-0DCE-DA6A-B3F0-143B587E1B02}"/>
              </a:ext>
            </a:extLst>
          </p:cNvPr>
          <p:cNvCxnSpPr>
            <a:cxnSpLocks/>
          </p:cNvCxnSpPr>
          <p:nvPr/>
        </p:nvCxnSpPr>
        <p:spPr>
          <a:xfrm>
            <a:off x="2281337" y="3436081"/>
            <a:ext cx="3023383" cy="0"/>
          </a:xfrm>
          <a:prstGeom prst="straightConnector1">
            <a:avLst/>
          </a:prstGeom>
          <a:noFill/>
          <a:ln w="76200" cap="flat" cmpd="sng">
            <a:solidFill>
              <a:schemeClr val="dk1"/>
            </a:solidFill>
            <a:prstDash val="solid"/>
            <a:round/>
            <a:headEnd type="none" w="sm" len="sm"/>
            <a:tailEnd type="triangle" w="med" len="med"/>
          </a:ln>
        </p:spPr>
      </p:cxnSp>
      <p:cxnSp>
        <p:nvCxnSpPr>
          <p:cNvPr id="165" name="Google Shape;977;p59">
            <a:extLst>
              <a:ext uri="{FF2B5EF4-FFF2-40B4-BE49-F238E27FC236}">
                <a16:creationId xmlns:a16="http://schemas.microsoft.com/office/drawing/2014/main" id="{AE169071-31CA-5CC1-6E4C-CB07559DAD95}"/>
              </a:ext>
            </a:extLst>
          </p:cNvPr>
          <p:cNvCxnSpPr>
            <a:cxnSpLocks/>
          </p:cNvCxnSpPr>
          <p:nvPr/>
        </p:nvCxnSpPr>
        <p:spPr>
          <a:xfrm flipH="1">
            <a:off x="2253468" y="3704279"/>
            <a:ext cx="3051252" cy="0"/>
          </a:xfrm>
          <a:prstGeom prst="straightConnector1">
            <a:avLst/>
          </a:prstGeom>
          <a:noFill/>
          <a:ln w="76200" cap="flat" cmpd="sng">
            <a:solidFill>
              <a:schemeClr val="dk1"/>
            </a:solidFill>
            <a:prstDash val="solid"/>
            <a:round/>
            <a:headEnd type="none" w="sm" len="sm"/>
            <a:tailEnd type="triangle" w="med" len="med"/>
          </a:ln>
        </p:spPr>
      </p:cxnSp>
      <p:pic>
        <p:nvPicPr>
          <p:cNvPr id="166" name="図 165">
            <a:extLst>
              <a:ext uri="{FF2B5EF4-FFF2-40B4-BE49-F238E27FC236}">
                <a16:creationId xmlns:a16="http://schemas.microsoft.com/office/drawing/2014/main" id="{E1EBD842-D9FA-E1BB-021D-1E07C5823E9D}"/>
              </a:ext>
            </a:extLst>
          </p:cNvPr>
          <p:cNvPicPr>
            <a:picLocks noChangeAspect="1"/>
          </p:cNvPicPr>
          <p:nvPr/>
        </p:nvPicPr>
        <p:blipFill rotWithShape="1">
          <a:blip r:embed="rId6">
            <a:duotone>
              <a:prstClr val="black"/>
              <a:schemeClr val="accent5">
                <a:tint val="45000"/>
                <a:satMod val="400000"/>
              </a:schemeClr>
            </a:duotone>
            <a:extLst>
              <a:ext uri="{BEBA8EAE-BF5A-486C-A8C5-ECC9F3942E4B}">
                <a14:imgProps xmlns:a14="http://schemas.microsoft.com/office/drawing/2010/main">
                  <a14:imgLayer r:embed="rId7">
                    <a14:imgEffect>
                      <a14:artisticPhotocopy/>
                    </a14:imgEffect>
                  </a14:imgLayer>
                </a14:imgProps>
              </a:ext>
              <a:ext uri="{28A0092B-C50C-407E-A947-70E740481C1C}">
                <a14:useLocalDpi xmlns:a14="http://schemas.microsoft.com/office/drawing/2010/main" val="0"/>
              </a:ext>
            </a:extLst>
          </a:blip>
          <a:srcRect t="28556" b="32588"/>
          <a:stretch/>
        </p:blipFill>
        <p:spPr>
          <a:xfrm rot="20686972">
            <a:off x="3245173" y="1790509"/>
            <a:ext cx="892099" cy="346627"/>
          </a:xfrm>
          <a:prstGeom prst="rect">
            <a:avLst/>
          </a:prstGeom>
          <a:solidFill>
            <a:schemeClr val="bg1"/>
          </a:solidFill>
        </p:spPr>
      </p:pic>
      <p:pic>
        <p:nvPicPr>
          <p:cNvPr id="167" name="図 166">
            <a:extLst>
              <a:ext uri="{FF2B5EF4-FFF2-40B4-BE49-F238E27FC236}">
                <a16:creationId xmlns:a16="http://schemas.microsoft.com/office/drawing/2014/main" id="{CCAAA31D-9ED8-2B6F-D51F-6F603A029176}"/>
              </a:ext>
            </a:extLst>
          </p:cNvPr>
          <p:cNvPicPr>
            <a:picLocks noChangeAspect="1"/>
          </p:cNvPicPr>
          <p:nvPr/>
        </p:nvPicPr>
        <p:blipFill rotWithShape="1">
          <a:blip r:embed="rId6">
            <a:duotone>
              <a:prstClr val="black"/>
              <a:schemeClr val="accent5">
                <a:tint val="45000"/>
                <a:satMod val="400000"/>
              </a:schemeClr>
            </a:duotone>
            <a:extLst>
              <a:ext uri="{BEBA8EAE-BF5A-486C-A8C5-ECC9F3942E4B}">
                <a14:imgProps xmlns:a14="http://schemas.microsoft.com/office/drawing/2010/main">
                  <a14:imgLayer r:embed="rId7">
                    <a14:imgEffect>
                      <a14:artisticPhotocopy/>
                    </a14:imgEffect>
                  </a14:imgLayer>
                </a14:imgProps>
              </a:ext>
              <a:ext uri="{28A0092B-C50C-407E-A947-70E740481C1C}">
                <a14:useLocalDpi xmlns:a14="http://schemas.microsoft.com/office/drawing/2010/main" val="0"/>
              </a:ext>
            </a:extLst>
          </a:blip>
          <a:srcRect t="28556" b="32588"/>
          <a:stretch/>
        </p:blipFill>
        <p:spPr>
          <a:xfrm rot="20686972">
            <a:off x="3245173" y="3373255"/>
            <a:ext cx="892099" cy="346627"/>
          </a:xfrm>
          <a:prstGeom prst="rect">
            <a:avLst/>
          </a:prstGeom>
          <a:solidFill>
            <a:schemeClr val="bg1"/>
          </a:solidFill>
        </p:spPr>
      </p:pic>
      <p:sp>
        <p:nvSpPr>
          <p:cNvPr id="168" name="Google Shape;658;p51">
            <a:extLst>
              <a:ext uri="{FF2B5EF4-FFF2-40B4-BE49-F238E27FC236}">
                <a16:creationId xmlns:a16="http://schemas.microsoft.com/office/drawing/2014/main" id="{CED79DE6-37AD-1121-2CAB-1574EC3D81BF}"/>
              </a:ext>
            </a:extLst>
          </p:cNvPr>
          <p:cNvSpPr/>
          <p:nvPr/>
        </p:nvSpPr>
        <p:spPr>
          <a:xfrm>
            <a:off x="2563993" y="5365934"/>
            <a:ext cx="5556750" cy="1389237"/>
          </a:xfrm>
          <a:prstGeom prst="roundRect">
            <a:avLst>
              <a:gd name="adj" fmla="val 20669"/>
            </a:avLst>
          </a:prstGeom>
          <a:solidFill>
            <a:srgbClr val="DEEAF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r>
              <a:rPr lang="ja-JP" altLang="en-US"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・ナレッジを参照しながら問い合わせ対応が出来る</a:t>
            </a:r>
          </a:p>
          <a:p>
            <a:pPr marL="0" marR="0" lvl="0" indent="0" algn="l" rtl="0">
              <a:lnSpc>
                <a:spcPct val="100000"/>
              </a:lnSpc>
              <a:spcBef>
                <a:spcPts val="0"/>
              </a:spcBef>
              <a:spcAft>
                <a:spcPts val="0"/>
              </a:spcAft>
              <a:buNone/>
            </a:pPr>
            <a:r>
              <a:rPr lang="ja-JP" altLang="en-US"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・問合せ</a:t>
            </a:r>
            <a:r>
              <a:rPr lang="ja-JP" altLang="en-US" dirty="0">
                <a:solidFill>
                  <a:schemeClr val="dk1"/>
                </a:solidFill>
                <a:latin typeface="メイリオ" panose="020B0604030504040204" pitchFamily="50" charset="-128"/>
                <a:ea typeface="メイリオ" panose="020B0604030504040204" pitchFamily="50" charset="-128"/>
                <a:cs typeface="Meiryo"/>
                <a:sym typeface="Meiryo"/>
              </a:rPr>
              <a:t>をす</a:t>
            </a:r>
            <a:r>
              <a:rPr lang="ja-JP" altLang="en-US"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る企業は</a:t>
            </a:r>
            <a:r>
              <a:rPr lang="en-US" altLang="ja-JP"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a:t>
            </a:r>
            <a:r>
              <a:rPr lang="ja-JP" altLang="en-US"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法人</a:t>
            </a:r>
            <a:r>
              <a:rPr lang="ja-JP" altLang="en-US" dirty="0">
                <a:solidFill>
                  <a:schemeClr val="dk1"/>
                </a:solidFill>
                <a:latin typeface="メイリオ" panose="020B0604030504040204" pitchFamily="50" charset="-128"/>
                <a:ea typeface="メイリオ" panose="020B0604030504040204" pitchFamily="50" charset="-128"/>
                <a:cs typeface="Meiryo"/>
                <a:sym typeface="Meiryo"/>
              </a:rPr>
              <a:t>カスタマー扱いで非課金（</a:t>
            </a:r>
            <a:r>
              <a:rPr lang="en-US" altLang="ja-JP" dirty="0">
                <a:solidFill>
                  <a:schemeClr val="dk1"/>
                </a:solidFill>
                <a:latin typeface="メイリオ" panose="020B0604030504040204" pitchFamily="50" charset="-128"/>
                <a:ea typeface="メイリオ" panose="020B0604030504040204" pitchFamily="50" charset="-128"/>
                <a:cs typeface="Meiryo"/>
                <a:sym typeface="Meiryo"/>
              </a:rPr>
              <a:t>※3</a:t>
            </a:r>
            <a:r>
              <a:rPr lang="ja-JP" altLang="en-US" dirty="0">
                <a:solidFill>
                  <a:schemeClr val="dk1"/>
                </a:solidFill>
                <a:latin typeface="メイリオ" panose="020B0604030504040204" pitchFamily="50" charset="-128"/>
                <a:ea typeface="メイリオ" panose="020B0604030504040204" pitchFamily="50" charset="-128"/>
                <a:cs typeface="Meiryo"/>
                <a:sym typeface="Meiryo"/>
              </a:rPr>
              <a:t>組ま</a:t>
            </a:r>
            <a:endParaRPr lang="en-US" altLang="ja-JP" dirty="0">
              <a:solidFill>
                <a:schemeClr val="dk1"/>
              </a:solidFill>
              <a:latin typeface="メイリオ" panose="020B0604030504040204" pitchFamily="50" charset="-128"/>
              <a:ea typeface="メイリオ" panose="020B0604030504040204" pitchFamily="50" charset="-128"/>
              <a:cs typeface="Meiryo"/>
              <a:sym typeface="Meiryo"/>
            </a:endParaRPr>
          </a:p>
          <a:p>
            <a:pPr marL="0" marR="0" lvl="0" indent="0" algn="l" rtl="0">
              <a:lnSpc>
                <a:spcPct val="100000"/>
              </a:lnSpc>
              <a:spcBef>
                <a:spcPts val="0"/>
              </a:spcBef>
              <a:spcAft>
                <a:spcPts val="0"/>
              </a:spcAft>
              <a:buNone/>
            </a:pPr>
            <a:r>
              <a:rPr lang="ja-JP" altLang="en-US" dirty="0">
                <a:solidFill>
                  <a:schemeClr val="dk1"/>
                </a:solidFill>
                <a:latin typeface="メイリオ" panose="020B0604030504040204" pitchFamily="50" charset="-128"/>
                <a:ea typeface="メイリオ" panose="020B0604030504040204" pitchFamily="50" charset="-128"/>
                <a:cs typeface="Meiryo"/>
                <a:sym typeface="Meiryo"/>
              </a:rPr>
              <a:t>　で非課金。</a:t>
            </a:r>
            <a:r>
              <a:rPr lang="en-US" altLang="ja-JP" dirty="0">
                <a:solidFill>
                  <a:schemeClr val="dk1"/>
                </a:solidFill>
                <a:latin typeface="メイリオ" panose="020B0604030504040204" pitchFamily="50" charset="-128"/>
                <a:ea typeface="メイリオ" panose="020B0604030504040204" pitchFamily="50" charset="-128"/>
                <a:cs typeface="Meiryo"/>
                <a:sym typeface="Meiryo"/>
              </a:rPr>
              <a:t>4</a:t>
            </a:r>
            <a:r>
              <a:rPr lang="ja-JP" altLang="en-US" dirty="0">
                <a:solidFill>
                  <a:schemeClr val="dk1"/>
                </a:solidFill>
                <a:latin typeface="メイリオ" panose="020B0604030504040204" pitchFamily="50" charset="-128"/>
                <a:ea typeface="メイリオ" panose="020B0604030504040204" pitchFamily="50" charset="-128"/>
                <a:cs typeface="Meiryo"/>
                <a:sym typeface="Meiryo"/>
              </a:rPr>
              <a:t>組以上は課金対象）</a:t>
            </a:r>
            <a:endParaRPr lang="en-US" altLang="ja-JP" dirty="0">
              <a:solidFill>
                <a:schemeClr val="dk1"/>
              </a:solidFill>
              <a:latin typeface="メイリオ" panose="020B0604030504040204" pitchFamily="50" charset="-128"/>
              <a:ea typeface="メイリオ" panose="020B0604030504040204" pitchFamily="50" charset="-128"/>
              <a:cs typeface="Meiryo"/>
              <a:sym typeface="Meiryo"/>
            </a:endParaRPr>
          </a:p>
          <a:p>
            <a:pPr marL="0" marR="0" lvl="0" indent="0" algn="l" rtl="0">
              <a:lnSpc>
                <a:spcPct val="100000"/>
              </a:lnSpc>
              <a:spcBef>
                <a:spcPts val="0"/>
              </a:spcBef>
              <a:spcAft>
                <a:spcPts val="0"/>
              </a:spcAft>
              <a:buNone/>
            </a:pPr>
            <a:r>
              <a:rPr lang="ja-JP" altLang="en-US"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a:t>
            </a:r>
            <a:r>
              <a:rPr lang="en-US" altLang="ja-JP"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FAQ</a:t>
            </a:r>
            <a:r>
              <a:rPr lang="ja-JP" altLang="en-US"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・ナレッジロボの公開が出来る</a:t>
            </a:r>
            <a:endParaRPr lang="en-US" altLang="ja-JP"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endParaRPr>
          </a:p>
          <a:p>
            <a:pPr marL="0" marR="0" lvl="0" indent="0" algn="l" rtl="0">
              <a:lnSpc>
                <a:spcPct val="100000"/>
              </a:lnSpc>
              <a:spcBef>
                <a:spcPts val="0"/>
              </a:spcBef>
              <a:spcAft>
                <a:spcPts val="0"/>
              </a:spcAft>
              <a:buNone/>
            </a:pPr>
            <a:endParaRPr lang="en-US" altLang="ja-JP"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endParaRPr>
          </a:p>
          <a:p>
            <a:pPr marL="0" marR="0" lvl="0" indent="0" algn="l" rtl="0">
              <a:lnSpc>
                <a:spcPct val="100000"/>
              </a:lnSpc>
              <a:spcBef>
                <a:spcPts val="0"/>
              </a:spcBef>
              <a:spcAft>
                <a:spcPts val="0"/>
              </a:spcAft>
              <a:buNone/>
            </a:pPr>
            <a:r>
              <a:rPr lang="en-US" altLang="ja-JP"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a:t>
            </a:r>
            <a:r>
              <a:rPr lang="ja-JP" altLang="en-US" dirty="0">
                <a:solidFill>
                  <a:schemeClr val="dk1"/>
                </a:solidFill>
                <a:latin typeface="メイリオ" panose="020B0604030504040204" pitchFamily="50" charset="-128"/>
                <a:ea typeface="メイリオ" panose="020B0604030504040204" pitchFamily="50" charset="-128"/>
                <a:cs typeface="Meiryo"/>
                <a:sym typeface="Meiryo"/>
              </a:rPr>
              <a:t>法人</a:t>
            </a:r>
            <a:r>
              <a:rPr lang="ja-JP" altLang="en-US"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カスタマー</a:t>
            </a:r>
            <a:endParaRPr lang="en-US" altLang="ja-JP"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endParaRPr>
          </a:p>
          <a:p>
            <a:pPr marL="0" marR="0" lvl="0" indent="0" algn="l" rtl="0">
              <a:lnSpc>
                <a:spcPct val="100000"/>
              </a:lnSpc>
              <a:spcBef>
                <a:spcPts val="0"/>
              </a:spcBef>
              <a:spcAft>
                <a:spcPts val="0"/>
              </a:spcAft>
              <a:buNone/>
            </a:pPr>
            <a:r>
              <a:rPr lang="ja-JP" altLang="en-US" dirty="0">
                <a:solidFill>
                  <a:schemeClr val="dk1"/>
                </a:solidFill>
                <a:latin typeface="メイリオ" panose="020B0604030504040204" pitchFamily="50" charset="-128"/>
                <a:ea typeface="メイリオ" panose="020B0604030504040204" pitchFamily="50" charset="-128"/>
                <a:cs typeface="Meiryo"/>
                <a:sym typeface="Meiryo"/>
              </a:rPr>
              <a:t>企業として「問い合わせ」や「ナレッジ参照」が出来るユーザー</a:t>
            </a:r>
            <a:endParaRPr lang="en-US" altLang="ja-JP" dirty="0">
              <a:solidFill>
                <a:schemeClr val="dk1"/>
              </a:solidFill>
              <a:latin typeface="メイリオ" panose="020B0604030504040204" pitchFamily="50" charset="-128"/>
              <a:ea typeface="メイリオ" panose="020B0604030504040204" pitchFamily="50" charset="-128"/>
              <a:cs typeface="Meiryo"/>
              <a:sym typeface="Meiryo"/>
            </a:endParaRPr>
          </a:p>
        </p:txBody>
      </p:sp>
      <p:sp>
        <p:nvSpPr>
          <p:cNvPr id="169" name="Google Shape;714;p52">
            <a:extLst>
              <a:ext uri="{FF2B5EF4-FFF2-40B4-BE49-F238E27FC236}">
                <a16:creationId xmlns:a16="http://schemas.microsoft.com/office/drawing/2014/main" id="{EADCCA04-EE36-0ADE-D1A4-1328F66F39B3}"/>
              </a:ext>
            </a:extLst>
          </p:cNvPr>
          <p:cNvSpPr/>
          <p:nvPr/>
        </p:nvSpPr>
        <p:spPr>
          <a:xfrm>
            <a:off x="8341888" y="5365934"/>
            <a:ext cx="3216034" cy="1414180"/>
          </a:xfrm>
          <a:prstGeom prst="roundRect">
            <a:avLst>
              <a:gd name="adj" fmla="val 16667"/>
            </a:avLst>
          </a:prstGeom>
          <a:solidFill>
            <a:schemeClr val="accent5">
              <a:lumMod val="20000"/>
              <a:lumOff val="80000"/>
            </a:scheme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r>
              <a:rPr lang="ja-JP" altLang="en-US"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費用イメージ（プレミアムプラン）</a:t>
            </a:r>
          </a:p>
          <a:p>
            <a:pPr marL="0" marR="0" lvl="0" indent="0" algn="l" rtl="0">
              <a:lnSpc>
                <a:spcPct val="100000"/>
              </a:lnSpc>
              <a:spcBef>
                <a:spcPts val="0"/>
              </a:spcBef>
              <a:spcAft>
                <a:spcPts val="0"/>
              </a:spcAft>
              <a:buNone/>
            </a:pPr>
            <a:endParaRPr lang="ja-JP" altLang="en-US"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endParaRPr>
          </a:p>
          <a:p>
            <a:pPr marL="0" marR="0" lvl="0" indent="0" algn="l" rtl="0">
              <a:lnSpc>
                <a:spcPct val="100000"/>
              </a:lnSpc>
              <a:spcBef>
                <a:spcPts val="0"/>
              </a:spcBef>
              <a:spcAft>
                <a:spcPts val="0"/>
              </a:spcAft>
              <a:buNone/>
            </a:pPr>
            <a:r>
              <a:rPr lang="ja-JP" altLang="en-US"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基本利用料	：</a:t>
            </a:r>
            <a:r>
              <a:rPr lang="en-US" altLang="ja-JP" dirty="0">
                <a:solidFill>
                  <a:schemeClr val="dk1"/>
                </a:solidFill>
                <a:latin typeface="メイリオ" panose="020B0604030504040204" pitchFamily="50" charset="-128"/>
                <a:ea typeface="メイリオ" panose="020B0604030504040204" pitchFamily="50" charset="-128"/>
                <a:cs typeface="Meiryo"/>
                <a:sym typeface="Meiryo"/>
              </a:rPr>
              <a:t>8</a:t>
            </a:r>
            <a:r>
              <a:rPr lang="en-US" altLang="ja-JP"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0,000</a:t>
            </a:r>
            <a:r>
              <a:rPr lang="ja-JP" altLang="en-US"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円</a:t>
            </a:r>
          </a:p>
          <a:p>
            <a:pPr marL="0" marR="0" lvl="0" indent="0" algn="l" rtl="0">
              <a:lnSpc>
                <a:spcPct val="100000"/>
              </a:lnSpc>
              <a:spcBef>
                <a:spcPts val="0"/>
              </a:spcBef>
              <a:spcAft>
                <a:spcPts val="0"/>
              </a:spcAft>
              <a:buNone/>
            </a:pPr>
            <a:r>
              <a:rPr lang="en-US" altLang="ja-JP"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ID</a:t>
            </a:r>
            <a:r>
              <a:rPr lang="ja-JP" altLang="en-US"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a:t>
            </a:r>
            <a:r>
              <a:rPr lang="en-US" altLang="ja-JP"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10</a:t>
            </a:r>
            <a:r>
              <a:rPr lang="ja-JP" altLang="en-US"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人</a:t>
            </a:r>
            <a:r>
              <a:rPr lang="en-US" altLang="ja-JP"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×4,000</a:t>
            </a:r>
            <a:r>
              <a:rPr lang="ja-JP" altLang="en-US"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円＝</a:t>
            </a:r>
            <a:r>
              <a:rPr lang="en-US" altLang="ja-JP"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40,000</a:t>
            </a:r>
            <a:r>
              <a:rPr lang="ja-JP" altLang="en-US"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円</a:t>
            </a:r>
          </a:p>
          <a:p>
            <a:pPr marL="0" marR="0" lvl="0" indent="0" algn="l" rtl="0">
              <a:lnSpc>
                <a:spcPct val="100000"/>
              </a:lnSpc>
              <a:spcBef>
                <a:spcPts val="0"/>
              </a:spcBef>
              <a:spcAft>
                <a:spcPts val="0"/>
              </a:spcAft>
              <a:buNone/>
            </a:pPr>
            <a:r>
              <a:rPr lang="en-US" altLang="ja-JP"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=120,000</a:t>
            </a:r>
            <a:r>
              <a:rPr lang="ja-JP" altLang="en-US"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円</a:t>
            </a:r>
            <a:r>
              <a:rPr lang="en-US" altLang="ja-JP"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a:t>
            </a:r>
            <a:r>
              <a:rPr lang="ja-JP" altLang="en-US"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月</a:t>
            </a:r>
          </a:p>
        </p:txBody>
      </p:sp>
      <p:sp>
        <p:nvSpPr>
          <p:cNvPr id="170" name="Google Shape;660;p51">
            <a:extLst>
              <a:ext uri="{FF2B5EF4-FFF2-40B4-BE49-F238E27FC236}">
                <a16:creationId xmlns:a16="http://schemas.microsoft.com/office/drawing/2014/main" id="{08E19195-1B54-ACD6-654D-25D9385D2A96}"/>
              </a:ext>
            </a:extLst>
          </p:cNvPr>
          <p:cNvSpPr/>
          <p:nvPr/>
        </p:nvSpPr>
        <p:spPr>
          <a:xfrm>
            <a:off x="544788" y="970291"/>
            <a:ext cx="1497962" cy="1523007"/>
          </a:xfrm>
          <a:prstGeom prst="roundRect">
            <a:avLst>
              <a:gd name="adj" fmla="val 16667"/>
            </a:avLst>
          </a:prstGeom>
          <a:solidFill>
            <a:schemeClr val="accent5">
              <a:lumMod val="40000"/>
              <a:lumOff val="60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050" b="0" i="0" u="none" strike="noStrike" cap="none">
              <a:solidFill>
                <a:schemeClr val="lt1"/>
              </a:solidFill>
              <a:latin typeface="メイリオ" panose="020B0604030504040204" pitchFamily="50" charset="-128"/>
              <a:ea typeface="メイリオ" panose="020B0604030504040204" pitchFamily="50" charset="-128"/>
              <a:cs typeface="Meiryo"/>
              <a:sym typeface="Meiryo"/>
            </a:endParaRPr>
          </a:p>
        </p:txBody>
      </p:sp>
      <p:pic>
        <p:nvPicPr>
          <p:cNvPr id="171" name="グラフィックス 170" descr="建物 枠線">
            <a:extLst>
              <a:ext uri="{FF2B5EF4-FFF2-40B4-BE49-F238E27FC236}">
                <a16:creationId xmlns:a16="http://schemas.microsoft.com/office/drawing/2014/main" id="{DA0383DF-0E73-37AB-34A0-8DDEE550D20F}"/>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836569" y="1593464"/>
            <a:ext cx="914400" cy="914400"/>
          </a:xfrm>
          <a:prstGeom prst="rect">
            <a:avLst/>
          </a:prstGeom>
        </p:spPr>
      </p:pic>
      <p:sp>
        <p:nvSpPr>
          <p:cNvPr id="172" name="Google Shape;677;p51">
            <a:extLst>
              <a:ext uri="{FF2B5EF4-FFF2-40B4-BE49-F238E27FC236}">
                <a16:creationId xmlns:a16="http://schemas.microsoft.com/office/drawing/2014/main" id="{C21159AD-3245-4962-02F5-AEF2180BD4D0}"/>
              </a:ext>
            </a:extLst>
          </p:cNvPr>
          <p:cNvSpPr txBox="1"/>
          <p:nvPr/>
        </p:nvSpPr>
        <p:spPr>
          <a:xfrm>
            <a:off x="496084" y="1010191"/>
            <a:ext cx="1840984" cy="33851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altLang="en-US" sz="1600" b="1" dirty="0">
                <a:latin typeface="メイリオ" panose="020B0604030504040204" pitchFamily="50" charset="-128"/>
                <a:ea typeface="メイリオ" panose="020B0604030504040204" pitchFamily="50" charset="-128"/>
                <a:sym typeface="Meiryo"/>
              </a:rPr>
              <a:t>企業</a:t>
            </a:r>
            <a:r>
              <a:rPr lang="en-US" altLang="ja-JP" sz="1600" b="1" dirty="0">
                <a:latin typeface="メイリオ" panose="020B0604030504040204" pitchFamily="50" charset="-128"/>
                <a:ea typeface="メイリオ" panose="020B0604030504040204" pitchFamily="50" charset="-128"/>
                <a:sym typeface="Meiryo"/>
              </a:rPr>
              <a:t>A</a:t>
            </a:r>
            <a:endParaRPr sz="3200" dirty="0">
              <a:latin typeface="メイリオ" panose="020B0604030504040204" pitchFamily="50" charset="-128"/>
              <a:ea typeface="メイリオ" panose="020B0604030504040204" pitchFamily="50" charset="-128"/>
            </a:endParaRPr>
          </a:p>
        </p:txBody>
      </p:sp>
      <p:sp>
        <p:nvSpPr>
          <p:cNvPr id="173" name="Google Shape;680;p51">
            <a:extLst>
              <a:ext uri="{FF2B5EF4-FFF2-40B4-BE49-F238E27FC236}">
                <a16:creationId xmlns:a16="http://schemas.microsoft.com/office/drawing/2014/main" id="{78DDF3FB-3A48-92EC-9C36-E6FE7B644B14}"/>
              </a:ext>
            </a:extLst>
          </p:cNvPr>
          <p:cNvSpPr/>
          <p:nvPr/>
        </p:nvSpPr>
        <p:spPr>
          <a:xfrm>
            <a:off x="668244" y="1299911"/>
            <a:ext cx="1312006" cy="308972"/>
          </a:xfrm>
          <a:prstGeom prst="roundRect">
            <a:avLst>
              <a:gd name="adj" fmla="val 16667"/>
            </a:avLst>
          </a:prstGeom>
          <a:solidFill>
            <a:schemeClr val="tx2">
              <a:lumMod val="90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ja-JP" altLang="en-US" sz="1200" b="1" dirty="0">
                <a:solidFill>
                  <a:schemeClr val="tx1"/>
                </a:solidFill>
                <a:latin typeface="メイリオ" panose="020B0604030504040204" pitchFamily="50" charset="-128"/>
                <a:ea typeface="メイリオ" panose="020B0604030504040204" pitchFamily="50" charset="-128"/>
                <a:cs typeface="Meiryo"/>
                <a:sym typeface="Meiryo"/>
              </a:rPr>
              <a:t>法人</a:t>
            </a:r>
            <a:r>
              <a:rPr lang="ja-JP" altLang="en-US" sz="1200" b="1" i="0" u="none" strike="noStrike" cap="none" dirty="0">
                <a:solidFill>
                  <a:schemeClr val="tx1"/>
                </a:solidFill>
                <a:latin typeface="メイリオ" panose="020B0604030504040204" pitchFamily="50" charset="-128"/>
                <a:ea typeface="メイリオ" panose="020B0604030504040204" pitchFamily="50" charset="-128"/>
                <a:cs typeface="Meiryo"/>
                <a:sym typeface="Meiryo"/>
              </a:rPr>
              <a:t>カスタマー</a:t>
            </a:r>
            <a:endParaRPr sz="3200" b="1" dirty="0">
              <a:solidFill>
                <a:schemeClr val="tx1"/>
              </a:solidFill>
              <a:latin typeface="メイリオ" panose="020B0604030504040204" pitchFamily="50" charset="-128"/>
              <a:ea typeface="メイリオ" panose="020B0604030504040204" pitchFamily="50" charset="-128"/>
            </a:endParaRPr>
          </a:p>
        </p:txBody>
      </p:sp>
      <p:sp>
        <p:nvSpPr>
          <p:cNvPr id="174" name="Google Shape;660;p51">
            <a:extLst>
              <a:ext uri="{FF2B5EF4-FFF2-40B4-BE49-F238E27FC236}">
                <a16:creationId xmlns:a16="http://schemas.microsoft.com/office/drawing/2014/main" id="{376C20FE-2184-279C-A5ED-62CB7881D98E}"/>
              </a:ext>
            </a:extLst>
          </p:cNvPr>
          <p:cNvSpPr/>
          <p:nvPr/>
        </p:nvSpPr>
        <p:spPr>
          <a:xfrm>
            <a:off x="544788" y="2779436"/>
            <a:ext cx="1497962" cy="1523007"/>
          </a:xfrm>
          <a:prstGeom prst="roundRect">
            <a:avLst>
              <a:gd name="adj" fmla="val 16667"/>
            </a:avLst>
          </a:prstGeom>
          <a:solidFill>
            <a:schemeClr val="accent5">
              <a:lumMod val="40000"/>
              <a:lumOff val="60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050" b="0" i="0" u="none" strike="noStrike" cap="none">
              <a:solidFill>
                <a:schemeClr val="lt1"/>
              </a:solidFill>
              <a:latin typeface="メイリオ" panose="020B0604030504040204" pitchFamily="50" charset="-128"/>
              <a:ea typeface="メイリオ" panose="020B0604030504040204" pitchFamily="50" charset="-128"/>
              <a:cs typeface="Meiryo"/>
              <a:sym typeface="Meiryo"/>
            </a:endParaRPr>
          </a:p>
        </p:txBody>
      </p:sp>
      <p:pic>
        <p:nvPicPr>
          <p:cNvPr id="175" name="グラフィックス 174" descr="建物 枠線">
            <a:extLst>
              <a:ext uri="{FF2B5EF4-FFF2-40B4-BE49-F238E27FC236}">
                <a16:creationId xmlns:a16="http://schemas.microsoft.com/office/drawing/2014/main" id="{D3FE6703-81D4-9700-BF45-D400AA277D85}"/>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836569" y="3402609"/>
            <a:ext cx="914400" cy="914400"/>
          </a:xfrm>
          <a:prstGeom prst="rect">
            <a:avLst/>
          </a:prstGeom>
        </p:spPr>
      </p:pic>
      <p:sp>
        <p:nvSpPr>
          <p:cNvPr id="176" name="Google Shape;677;p51">
            <a:extLst>
              <a:ext uri="{FF2B5EF4-FFF2-40B4-BE49-F238E27FC236}">
                <a16:creationId xmlns:a16="http://schemas.microsoft.com/office/drawing/2014/main" id="{D6AFCF02-0F48-DEA2-726F-DD3DB7705729}"/>
              </a:ext>
            </a:extLst>
          </p:cNvPr>
          <p:cNvSpPr txBox="1"/>
          <p:nvPr/>
        </p:nvSpPr>
        <p:spPr>
          <a:xfrm>
            <a:off x="496084" y="2819336"/>
            <a:ext cx="1840984" cy="33851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altLang="en-US" sz="1600" b="1" dirty="0">
                <a:latin typeface="メイリオ" panose="020B0604030504040204" pitchFamily="50" charset="-128"/>
                <a:ea typeface="メイリオ" panose="020B0604030504040204" pitchFamily="50" charset="-128"/>
                <a:sym typeface="Meiryo"/>
              </a:rPr>
              <a:t>企業</a:t>
            </a:r>
            <a:r>
              <a:rPr lang="en-US" altLang="ja-JP" sz="1600" b="1" dirty="0">
                <a:latin typeface="メイリオ" panose="020B0604030504040204" pitchFamily="50" charset="-128"/>
                <a:ea typeface="メイリオ" panose="020B0604030504040204" pitchFamily="50" charset="-128"/>
                <a:sym typeface="Meiryo"/>
              </a:rPr>
              <a:t>B</a:t>
            </a:r>
            <a:endParaRPr sz="3200" dirty="0">
              <a:latin typeface="メイリオ" panose="020B0604030504040204" pitchFamily="50" charset="-128"/>
              <a:ea typeface="メイリオ" panose="020B0604030504040204" pitchFamily="50" charset="-128"/>
            </a:endParaRPr>
          </a:p>
        </p:txBody>
      </p:sp>
      <p:sp>
        <p:nvSpPr>
          <p:cNvPr id="177" name="Google Shape;680;p51">
            <a:extLst>
              <a:ext uri="{FF2B5EF4-FFF2-40B4-BE49-F238E27FC236}">
                <a16:creationId xmlns:a16="http://schemas.microsoft.com/office/drawing/2014/main" id="{4C47E4A5-63D3-0D7D-B7B8-47A121320EF4}"/>
              </a:ext>
            </a:extLst>
          </p:cNvPr>
          <p:cNvSpPr/>
          <p:nvPr/>
        </p:nvSpPr>
        <p:spPr>
          <a:xfrm>
            <a:off x="668244" y="3109056"/>
            <a:ext cx="1312006" cy="308972"/>
          </a:xfrm>
          <a:prstGeom prst="roundRect">
            <a:avLst>
              <a:gd name="adj" fmla="val 16667"/>
            </a:avLst>
          </a:prstGeom>
          <a:solidFill>
            <a:schemeClr val="tx2">
              <a:lumMod val="90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ja-JP" altLang="en-US" sz="1200" b="1" dirty="0">
                <a:solidFill>
                  <a:schemeClr val="tx1"/>
                </a:solidFill>
                <a:latin typeface="メイリオ" panose="020B0604030504040204" pitchFamily="50" charset="-128"/>
                <a:ea typeface="メイリオ" panose="020B0604030504040204" pitchFamily="50" charset="-128"/>
                <a:cs typeface="Meiryo"/>
                <a:sym typeface="Meiryo"/>
              </a:rPr>
              <a:t>法人</a:t>
            </a:r>
            <a:r>
              <a:rPr lang="ja-JP" altLang="en-US" sz="1200" b="1" i="0" u="none" strike="noStrike" cap="none" dirty="0">
                <a:solidFill>
                  <a:schemeClr val="tx1"/>
                </a:solidFill>
                <a:latin typeface="メイリオ" panose="020B0604030504040204" pitchFamily="50" charset="-128"/>
                <a:ea typeface="メイリオ" panose="020B0604030504040204" pitchFamily="50" charset="-128"/>
                <a:cs typeface="Meiryo"/>
                <a:sym typeface="Meiryo"/>
              </a:rPr>
              <a:t>カスタマー</a:t>
            </a:r>
            <a:endParaRPr sz="3200" b="1" dirty="0">
              <a:solidFill>
                <a:schemeClr val="tx1"/>
              </a:solidFill>
              <a:latin typeface="メイリオ" panose="020B0604030504040204" pitchFamily="50" charset="-128"/>
              <a:ea typeface="メイリオ" panose="020B0604030504040204" pitchFamily="50" charset="-128"/>
            </a:endParaRPr>
          </a:p>
        </p:txBody>
      </p:sp>
      <p:sp>
        <p:nvSpPr>
          <p:cNvPr id="178" name="Google Shape;660;p51">
            <a:extLst>
              <a:ext uri="{FF2B5EF4-FFF2-40B4-BE49-F238E27FC236}">
                <a16:creationId xmlns:a16="http://schemas.microsoft.com/office/drawing/2014/main" id="{350DF9E6-11AA-1F27-4CCC-6B8804F17942}"/>
              </a:ext>
            </a:extLst>
          </p:cNvPr>
          <p:cNvSpPr/>
          <p:nvPr/>
        </p:nvSpPr>
        <p:spPr>
          <a:xfrm>
            <a:off x="544788" y="4597776"/>
            <a:ext cx="1497962" cy="1523007"/>
          </a:xfrm>
          <a:prstGeom prst="roundRect">
            <a:avLst>
              <a:gd name="adj" fmla="val 16667"/>
            </a:avLst>
          </a:prstGeom>
          <a:solidFill>
            <a:schemeClr val="accent5">
              <a:lumMod val="40000"/>
              <a:lumOff val="60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050" b="0" i="0" u="none" strike="noStrike" cap="none">
              <a:solidFill>
                <a:schemeClr val="lt1"/>
              </a:solidFill>
              <a:latin typeface="メイリオ" panose="020B0604030504040204" pitchFamily="50" charset="-128"/>
              <a:ea typeface="メイリオ" panose="020B0604030504040204" pitchFamily="50" charset="-128"/>
              <a:cs typeface="Meiryo"/>
              <a:sym typeface="Meiryo"/>
            </a:endParaRPr>
          </a:p>
        </p:txBody>
      </p:sp>
      <p:pic>
        <p:nvPicPr>
          <p:cNvPr id="179" name="グラフィックス 178" descr="建物 枠線">
            <a:extLst>
              <a:ext uri="{FF2B5EF4-FFF2-40B4-BE49-F238E27FC236}">
                <a16:creationId xmlns:a16="http://schemas.microsoft.com/office/drawing/2014/main" id="{738F41E9-CBB8-5E57-2986-597A205D8891}"/>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836569" y="5220949"/>
            <a:ext cx="914400" cy="914400"/>
          </a:xfrm>
          <a:prstGeom prst="rect">
            <a:avLst/>
          </a:prstGeom>
        </p:spPr>
      </p:pic>
      <p:sp>
        <p:nvSpPr>
          <p:cNvPr id="182" name="Google Shape;680;p51">
            <a:extLst>
              <a:ext uri="{FF2B5EF4-FFF2-40B4-BE49-F238E27FC236}">
                <a16:creationId xmlns:a16="http://schemas.microsoft.com/office/drawing/2014/main" id="{728D8EEC-4280-0B15-6362-0150A60044EA}"/>
              </a:ext>
            </a:extLst>
          </p:cNvPr>
          <p:cNvSpPr/>
          <p:nvPr/>
        </p:nvSpPr>
        <p:spPr>
          <a:xfrm>
            <a:off x="668244" y="4927396"/>
            <a:ext cx="1312006" cy="308972"/>
          </a:xfrm>
          <a:prstGeom prst="roundRect">
            <a:avLst>
              <a:gd name="adj" fmla="val 16667"/>
            </a:avLst>
          </a:prstGeom>
          <a:solidFill>
            <a:schemeClr val="tx2">
              <a:lumMod val="90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ja-JP" altLang="en-US" sz="1200" b="1" dirty="0">
                <a:solidFill>
                  <a:schemeClr val="tx1"/>
                </a:solidFill>
                <a:latin typeface="メイリオ" panose="020B0604030504040204" pitchFamily="50" charset="-128"/>
                <a:ea typeface="メイリオ" panose="020B0604030504040204" pitchFamily="50" charset="-128"/>
                <a:cs typeface="Meiryo"/>
                <a:sym typeface="Meiryo"/>
              </a:rPr>
              <a:t>法人</a:t>
            </a:r>
            <a:r>
              <a:rPr lang="ja-JP" altLang="en-US" sz="1200" b="1" i="0" u="none" strike="noStrike" cap="none" dirty="0">
                <a:solidFill>
                  <a:schemeClr val="tx1"/>
                </a:solidFill>
                <a:latin typeface="メイリオ" panose="020B0604030504040204" pitchFamily="50" charset="-128"/>
                <a:ea typeface="メイリオ" panose="020B0604030504040204" pitchFamily="50" charset="-128"/>
                <a:cs typeface="Meiryo"/>
                <a:sym typeface="Meiryo"/>
              </a:rPr>
              <a:t>カスタマー</a:t>
            </a:r>
            <a:endParaRPr sz="3200" b="1" dirty="0">
              <a:solidFill>
                <a:schemeClr val="tx1"/>
              </a:solidFill>
              <a:latin typeface="メイリオ" panose="020B0604030504040204" pitchFamily="50" charset="-128"/>
              <a:ea typeface="メイリオ" panose="020B0604030504040204" pitchFamily="50" charset="-128"/>
            </a:endParaRPr>
          </a:p>
        </p:txBody>
      </p:sp>
      <p:sp>
        <p:nvSpPr>
          <p:cNvPr id="183" name="Google Shape;677;p51">
            <a:extLst>
              <a:ext uri="{FF2B5EF4-FFF2-40B4-BE49-F238E27FC236}">
                <a16:creationId xmlns:a16="http://schemas.microsoft.com/office/drawing/2014/main" id="{4A4C2C78-485A-5E4E-0FD5-137A2D6CBEBF}"/>
              </a:ext>
            </a:extLst>
          </p:cNvPr>
          <p:cNvSpPr txBox="1"/>
          <p:nvPr/>
        </p:nvSpPr>
        <p:spPr>
          <a:xfrm>
            <a:off x="496084" y="4628481"/>
            <a:ext cx="1840984" cy="33851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altLang="en-US" sz="1600" b="1" dirty="0">
                <a:latin typeface="メイリオ" panose="020B0604030504040204" pitchFamily="50" charset="-128"/>
                <a:ea typeface="メイリオ" panose="020B0604030504040204" pitchFamily="50" charset="-128"/>
                <a:sym typeface="Meiryo"/>
              </a:rPr>
              <a:t>企業</a:t>
            </a:r>
            <a:r>
              <a:rPr lang="en-US" altLang="ja-JP" sz="1600" b="1" dirty="0">
                <a:latin typeface="メイリオ" panose="020B0604030504040204" pitchFamily="50" charset="-128"/>
                <a:ea typeface="メイリオ" panose="020B0604030504040204" pitchFamily="50" charset="-128"/>
                <a:sym typeface="Meiryo"/>
              </a:rPr>
              <a:t>C</a:t>
            </a:r>
            <a:endParaRPr sz="3200" dirty="0">
              <a:latin typeface="メイリオ" panose="020B0604030504040204" pitchFamily="50" charset="-128"/>
              <a:ea typeface="メイリオ" panose="020B0604030504040204" pitchFamily="50" charset="-128"/>
            </a:endParaRPr>
          </a:p>
        </p:txBody>
      </p:sp>
      <p:sp>
        <p:nvSpPr>
          <p:cNvPr id="185" name="Google Shape;677;p51">
            <a:extLst>
              <a:ext uri="{FF2B5EF4-FFF2-40B4-BE49-F238E27FC236}">
                <a16:creationId xmlns:a16="http://schemas.microsoft.com/office/drawing/2014/main" id="{765530EF-371A-348D-D916-895FE25BD985}"/>
              </a:ext>
            </a:extLst>
          </p:cNvPr>
          <p:cNvSpPr txBox="1"/>
          <p:nvPr/>
        </p:nvSpPr>
        <p:spPr>
          <a:xfrm>
            <a:off x="3376942" y="2282908"/>
            <a:ext cx="1072838" cy="46162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altLang="en-US" sz="2400" dirty="0">
                <a:latin typeface="メイリオ" panose="020B0604030504040204" pitchFamily="50" charset="-128"/>
                <a:ea typeface="メイリオ" panose="020B0604030504040204" pitchFamily="50" charset="-128"/>
              </a:rPr>
              <a:t>回答</a:t>
            </a:r>
            <a:endParaRPr lang="en-US" altLang="ja-JP" sz="24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922376844"/>
      </p:ext>
    </p:extLst>
  </p:cSld>
  <p:clrMapOvr>
    <a:masterClrMapping/>
  </p:clrMapOvr>
</p:sld>
</file>

<file path=ppt/theme/theme1.xml><?xml version="1.0" encoding="utf-8"?>
<a:theme xmlns:a="http://schemas.openxmlformats.org/drawingml/2006/main" name="Office テーマ">
  <a:themeElements>
    <a:clrScheme name="暖かみのある青">
      <a:dk1>
        <a:srgbClr val="000000"/>
      </a:dk1>
      <a:lt1>
        <a:srgbClr val="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Office テーマ">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2408</TotalTime>
  <Words>1737</Words>
  <Application>Microsoft Office PowerPoint</Application>
  <PresentationFormat>ワイド画面</PresentationFormat>
  <Paragraphs>260</Paragraphs>
  <Slides>8</Slides>
  <Notes>8</Notes>
  <HiddenSlides>0</HiddenSlides>
  <MMClips>0</MMClips>
  <ScaleCrop>false</ScaleCrop>
  <HeadingPairs>
    <vt:vector size="6" baseType="variant">
      <vt:variant>
        <vt:lpstr>使用されているフォント</vt:lpstr>
      </vt:variant>
      <vt:variant>
        <vt:i4>6</vt:i4>
      </vt:variant>
      <vt:variant>
        <vt:lpstr>テーマ</vt:lpstr>
      </vt:variant>
      <vt:variant>
        <vt:i4>2</vt:i4>
      </vt:variant>
      <vt:variant>
        <vt:lpstr>スライド タイトル</vt:lpstr>
      </vt:variant>
      <vt:variant>
        <vt:i4>8</vt:i4>
      </vt:variant>
    </vt:vector>
  </HeadingPairs>
  <TitlesOfParts>
    <vt:vector size="16" baseType="lpstr">
      <vt:lpstr>Google Sans</vt:lpstr>
      <vt:lpstr>メイリオ</vt:lpstr>
      <vt:lpstr>メイリオ</vt:lpstr>
      <vt:lpstr>游ゴシック</vt:lpstr>
      <vt:lpstr>游ゴシック Light</vt:lpstr>
      <vt:lpstr>Arial</vt:lpstr>
      <vt:lpstr>Office テーマ</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ナレッジ×AIで業務革新 〜SolutionDeskで実現するナレッジマネジメントとAIの融合〜</dc:title>
  <dc:creator>木田</dc:creator>
  <cp:lastModifiedBy>藤原 俊行</cp:lastModifiedBy>
  <cp:revision>162</cp:revision>
  <dcterms:modified xsi:type="dcterms:W3CDTF">2024-12-24T09:17:42Z</dcterms:modified>
</cp:coreProperties>
</file>