
<file path=[Content_Types].xml><?xml version="1.0" encoding="utf-8"?>
<Types xmlns="http://schemas.openxmlformats.org/package/2006/content-types">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67" r:id="rId1"/>
    <p:sldMasterId id="2147483672" r:id="rId2"/>
  </p:sldMasterIdLst>
  <p:notesMasterIdLst>
    <p:notesMasterId r:id="rId14"/>
  </p:notesMasterIdLst>
  <p:sldIdLst>
    <p:sldId id="1371" r:id="rId3"/>
    <p:sldId id="4314" r:id="rId4"/>
    <p:sldId id="4315" r:id="rId5"/>
    <p:sldId id="1396" r:id="rId6"/>
    <p:sldId id="1330" r:id="rId7"/>
    <p:sldId id="1331" r:id="rId8"/>
    <p:sldId id="1332" r:id="rId9"/>
    <p:sldId id="1333" r:id="rId10"/>
    <p:sldId id="1335" r:id="rId11"/>
    <p:sldId id="4311" r:id="rId12"/>
    <p:sldId id="4312" r:id="rId13"/>
  </p:sldIdLst>
  <p:sldSz cx="12192000" cy="6858000"/>
  <p:notesSz cx="6802438" cy="9934575"/>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進藤達也" initials="" lastIdx="8" clrIdx="0"/>
  <p:cmAuthor id="7" name="萩原純一" initials="" lastIdx="7" clrIdx="7"/>
  <p:cmAuthor id="1" name="田中敦子" initials="" lastIdx="4" clrIdx="1"/>
  <p:cmAuthor id="2" name="田中直樹" initials="" lastIdx="15" clrIdx="2"/>
  <p:cmAuthor id="3" name="太宰かおる" initials="" lastIdx="3" clrIdx="3"/>
  <p:cmAuthor id="4" name="庄子るみ子" initials="" lastIdx="6" clrIdx="4"/>
  <p:cmAuthor id="5" name="緑川真紀子" initials="" lastIdx="3" clrIdx="5"/>
  <p:cmAuthor id="6" name="舛屋麻美" initials="" lastIdx="1" clrIdx="6"/>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E65FF"/>
    <a:srgbClr val="E0EBF6"/>
    <a:srgbClr val="3B75B2"/>
    <a:srgbClr val="FF9900"/>
    <a:srgbClr val="E9F0D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034D65D-F5F5-48DF-B720-A5986A6816E0}" v="9" dt="2024-10-24T04:24:51.61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674" autoAdjust="0"/>
    <p:restoredTop sz="95515" autoAdjust="0"/>
  </p:normalViewPr>
  <p:slideViewPr>
    <p:cSldViewPr snapToGrid="0">
      <p:cViewPr varScale="1">
        <p:scale>
          <a:sx n="110" d="100"/>
          <a:sy n="110" d="100"/>
        </p:scale>
        <p:origin x="762"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21" Type="http://schemas.microsoft.com/office/2015/10/relationships/revisionInfo" Target="revisionInfo.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commentAuthors" Target="commentAuthors.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村上 美早紀" userId="7a1a8718-16e4-45db-a6d2-c7e4cfc6d764" providerId="ADAL" clId="{5034D65D-F5F5-48DF-B720-A5986A6816E0}"/>
    <pc:docChg chg="custSel modSld modMainMaster">
      <pc:chgData name="村上 美早紀" userId="7a1a8718-16e4-45db-a6d2-c7e4cfc6d764" providerId="ADAL" clId="{5034D65D-F5F5-48DF-B720-A5986A6816E0}" dt="2024-10-24T04:25:28.481" v="24" actId="255"/>
      <pc:docMkLst>
        <pc:docMk/>
      </pc:docMkLst>
      <pc:sldChg chg="addSp delSp modSp mod">
        <pc:chgData name="村上 美早紀" userId="7a1a8718-16e4-45db-a6d2-c7e4cfc6d764" providerId="ADAL" clId="{5034D65D-F5F5-48DF-B720-A5986A6816E0}" dt="2024-10-24T04:23:07.556" v="11" actId="21"/>
        <pc:sldMkLst>
          <pc:docMk/>
          <pc:sldMk cId="0" sldId="257"/>
        </pc:sldMkLst>
        <pc:picChg chg="add del mod">
          <ac:chgData name="村上 美早紀" userId="7a1a8718-16e4-45db-a6d2-c7e4cfc6d764" providerId="ADAL" clId="{5034D65D-F5F5-48DF-B720-A5986A6816E0}" dt="2024-10-24T04:23:07.556" v="11" actId="21"/>
          <ac:picMkLst>
            <pc:docMk/>
            <pc:sldMk cId="0" sldId="257"/>
            <ac:picMk id="3" creationId="{E8E6049B-B310-6865-691E-19E8886F8C84}"/>
          </ac:picMkLst>
        </pc:picChg>
      </pc:sldChg>
      <pc:sldChg chg="modSp mod">
        <pc:chgData name="村上 美早紀" userId="7a1a8718-16e4-45db-a6d2-c7e4cfc6d764" providerId="ADAL" clId="{5034D65D-F5F5-48DF-B720-A5986A6816E0}" dt="2024-10-24T04:25:13.916" v="23" actId="255"/>
        <pc:sldMkLst>
          <pc:docMk/>
          <pc:sldMk cId="1922376844" sldId="1335"/>
        </pc:sldMkLst>
        <pc:spChg chg="mod">
          <ac:chgData name="村上 美早紀" userId="7a1a8718-16e4-45db-a6d2-c7e4cfc6d764" providerId="ADAL" clId="{5034D65D-F5F5-48DF-B720-A5986A6816E0}" dt="2024-10-24T04:25:13.916" v="23" actId="255"/>
          <ac:spMkLst>
            <pc:docMk/>
            <pc:sldMk cId="1922376844" sldId="1335"/>
            <ac:spMk id="181" creationId="{5F81154C-858B-93DE-13FF-014956A7F73F}"/>
          </ac:spMkLst>
        </pc:spChg>
      </pc:sldChg>
      <pc:sldChg chg="modSp mod">
        <pc:chgData name="村上 美早紀" userId="7a1a8718-16e4-45db-a6d2-c7e4cfc6d764" providerId="ADAL" clId="{5034D65D-F5F5-48DF-B720-A5986A6816E0}" dt="2024-10-24T04:25:28.481" v="24" actId="255"/>
        <pc:sldMkLst>
          <pc:docMk/>
          <pc:sldMk cId="1991539980" sldId="1376"/>
        </pc:sldMkLst>
        <pc:spChg chg="mod">
          <ac:chgData name="村上 美早紀" userId="7a1a8718-16e4-45db-a6d2-c7e4cfc6d764" providerId="ADAL" clId="{5034D65D-F5F5-48DF-B720-A5986A6816E0}" dt="2024-10-24T04:25:28.481" v="24" actId="255"/>
          <ac:spMkLst>
            <pc:docMk/>
            <pc:sldMk cId="1991539980" sldId="1376"/>
            <ac:spMk id="37" creationId="{00000000-0000-0000-0000-000000000000}"/>
          </ac:spMkLst>
        </pc:spChg>
      </pc:sldChg>
      <pc:sldMasterChg chg="modSldLayout">
        <pc:chgData name="村上 美早紀" userId="7a1a8718-16e4-45db-a6d2-c7e4cfc6d764" providerId="ADAL" clId="{5034D65D-F5F5-48DF-B720-A5986A6816E0}" dt="2024-10-24T04:23:35.371" v="17"/>
        <pc:sldMasterMkLst>
          <pc:docMk/>
          <pc:sldMasterMk cId="0" sldId="2147483665"/>
        </pc:sldMasterMkLst>
        <pc:sldLayoutChg chg="addSp delSp modSp mod">
          <pc:chgData name="村上 美早紀" userId="7a1a8718-16e4-45db-a6d2-c7e4cfc6d764" providerId="ADAL" clId="{5034D65D-F5F5-48DF-B720-A5986A6816E0}" dt="2024-10-24T04:23:35.371" v="17"/>
          <pc:sldLayoutMkLst>
            <pc:docMk/>
            <pc:sldMasterMk cId="0" sldId="2147483665"/>
            <pc:sldLayoutMk cId="0" sldId="2147483649"/>
          </pc:sldLayoutMkLst>
          <pc:grpChg chg="del">
            <ac:chgData name="村上 美早紀" userId="7a1a8718-16e4-45db-a6d2-c7e4cfc6d764" providerId="ADAL" clId="{5034D65D-F5F5-48DF-B720-A5986A6816E0}" dt="2024-10-24T04:23:35.055" v="16" actId="478"/>
            <ac:grpSpMkLst>
              <pc:docMk/>
              <pc:sldMasterMk cId="0" sldId="2147483665"/>
              <pc:sldLayoutMk cId="0" sldId="2147483649"/>
              <ac:grpSpMk id="25" creationId="{00000000-0000-0000-0000-000000000000}"/>
            </ac:grpSpMkLst>
          </pc:grpChg>
          <pc:picChg chg="add mod">
            <ac:chgData name="村上 美早紀" userId="7a1a8718-16e4-45db-a6d2-c7e4cfc6d764" providerId="ADAL" clId="{5034D65D-F5F5-48DF-B720-A5986A6816E0}" dt="2024-10-24T04:23:35.371" v="17"/>
            <ac:picMkLst>
              <pc:docMk/>
              <pc:sldMasterMk cId="0" sldId="2147483665"/>
              <pc:sldLayoutMk cId="0" sldId="2147483649"/>
              <ac:picMk id="2" creationId="{4299460E-7768-7BC5-1A56-C0A1ABB72AD9}"/>
            </ac:picMkLst>
          </pc:picChg>
        </pc:sldLayoutChg>
      </pc:sldMasterChg>
      <pc:sldMasterChg chg="modSldLayout">
        <pc:chgData name="村上 美早紀" userId="7a1a8718-16e4-45db-a6d2-c7e4cfc6d764" providerId="ADAL" clId="{5034D65D-F5F5-48DF-B720-A5986A6816E0}" dt="2024-10-24T04:23:11.432" v="12"/>
        <pc:sldMasterMkLst>
          <pc:docMk/>
          <pc:sldMasterMk cId="0" sldId="2147483666"/>
        </pc:sldMasterMkLst>
        <pc:sldLayoutChg chg="addSp delSp modSp mod">
          <pc:chgData name="村上 美早紀" userId="7a1a8718-16e4-45db-a6d2-c7e4cfc6d764" providerId="ADAL" clId="{5034D65D-F5F5-48DF-B720-A5986A6816E0}" dt="2024-10-24T04:23:11.432" v="12"/>
          <pc:sldLayoutMkLst>
            <pc:docMk/>
            <pc:sldMasterMk cId="0" sldId="2147483666"/>
            <pc:sldLayoutMk cId="0" sldId="2147483655"/>
          </pc:sldLayoutMkLst>
          <pc:grpChg chg="del">
            <ac:chgData name="村上 美早紀" userId="7a1a8718-16e4-45db-a6d2-c7e4cfc6d764" providerId="ADAL" clId="{5034D65D-F5F5-48DF-B720-A5986A6816E0}" dt="2024-10-24T04:21:49.754" v="0" actId="478"/>
            <ac:grpSpMkLst>
              <pc:docMk/>
              <pc:sldMasterMk cId="0" sldId="2147483666"/>
              <pc:sldLayoutMk cId="0" sldId="2147483655"/>
              <ac:grpSpMk id="68" creationId="{00000000-0000-0000-0000-000000000000}"/>
            </ac:grpSpMkLst>
          </pc:grpChg>
          <pc:picChg chg="add mod">
            <ac:chgData name="村上 美早紀" userId="7a1a8718-16e4-45db-a6d2-c7e4cfc6d764" providerId="ADAL" clId="{5034D65D-F5F5-48DF-B720-A5986A6816E0}" dt="2024-10-24T04:23:11.432" v="12"/>
            <ac:picMkLst>
              <pc:docMk/>
              <pc:sldMasterMk cId="0" sldId="2147483666"/>
              <pc:sldLayoutMk cId="0" sldId="2147483655"/>
              <ac:picMk id="3" creationId="{E8E6049B-B310-6865-691E-19E8886F8C84}"/>
            </ac:picMkLst>
          </pc:picChg>
        </pc:sldLayoutChg>
      </pc:sldMasterChg>
      <pc:sldMasterChg chg="modSldLayout">
        <pc:chgData name="村上 美早紀" userId="7a1a8718-16e4-45db-a6d2-c7e4cfc6d764" providerId="ADAL" clId="{5034D65D-F5F5-48DF-B720-A5986A6816E0}" dt="2024-10-24T04:24:51.614" v="22"/>
        <pc:sldMasterMkLst>
          <pc:docMk/>
          <pc:sldMasterMk cId="0" sldId="2147483667"/>
        </pc:sldMasterMkLst>
        <pc:sldLayoutChg chg="addSp delSp modSp mod">
          <pc:chgData name="村上 美早紀" userId="7a1a8718-16e4-45db-a6d2-c7e4cfc6d764" providerId="ADAL" clId="{5034D65D-F5F5-48DF-B720-A5986A6816E0}" dt="2024-10-24T04:24:51.614" v="22"/>
          <pc:sldLayoutMkLst>
            <pc:docMk/>
            <pc:sldMasterMk cId="0" sldId="2147483667"/>
            <pc:sldLayoutMk cId="0" sldId="2147483662"/>
          </pc:sldLayoutMkLst>
          <pc:grpChg chg="del">
            <ac:chgData name="村上 美早紀" userId="7a1a8718-16e4-45db-a6d2-c7e4cfc6d764" providerId="ADAL" clId="{5034D65D-F5F5-48DF-B720-A5986A6816E0}" dt="2024-10-24T04:21:55.970" v="1" actId="478"/>
            <ac:grpSpMkLst>
              <pc:docMk/>
              <pc:sldMasterMk cId="0" sldId="2147483667"/>
              <pc:sldLayoutMk cId="0" sldId="2147483662"/>
              <ac:grpSpMk id="118" creationId="{00000000-0000-0000-0000-000000000000}"/>
            </ac:grpSpMkLst>
          </pc:grpChg>
          <pc:picChg chg="add del mod">
            <ac:chgData name="村上 美早紀" userId="7a1a8718-16e4-45db-a6d2-c7e4cfc6d764" providerId="ADAL" clId="{5034D65D-F5F5-48DF-B720-A5986A6816E0}" dt="2024-10-24T04:24:41.686" v="19" actId="478"/>
            <ac:picMkLst>
              <pc:docMk/>
              <pc:sldMasterMk cId="0" sldId="2147483667"/>
              <pc:sldLayoutMk cId="0" sldId="2147483662"/>
              <ac:picMk id="2" creationId="{B6C9ADE1-1C76-B459-2F02-7F8CAEB83AE2}"/>
            </ac:picMkLst>
          </pc:picChg>
          <pc:picChg chg="add del mod">
            <ac:chgData name="村上 美早紀" userId="7a1a8718-16e4-45db-a6d2-c7e4cfc6d764" providerId="ADAL" clId="{5034D65D-F5F5-48DF-B720-A5986A6816E0}" dt="2024-10-24T04:24:51.313" v="21" actId="478"/>
            <ac:picMkLst>
              <pc:docMk/>
              <pc:sldMasterMk cId="0" sldId="2147483667"/>
              <pc:sldLayoutMk cId="0" sldId="2147483662"/>
              <ac:picMk id="3" creationId="{A3150E90-7310-5939-F503-BB50527666E5}"/>
            </ac:picMkLst>
          </pc:picChg>
          <pc:picChg chg="add mod">
            <ac:chgData name="村上 美早紀" userId="7a1a8718-16e4-45db-a6d2-c7e4cfc6d764" providerId="ADAL" clId="{5034D65D-F5F5-48DF-B720-A5986A6816E0}" dt="2024-10-24T04:24:51.614" v="22"/>
            <ac:picMkLst>
              <pc:docMk/>
              <pc:sldMasterMk cId="0" sldId="2147483667"/>
              <pc:sldLayoutMk cId="0" sldId="2147483662"/>
              <ac:picMk id="4" creationId="{2DBCF133-8D4A-2579-7188-C3AEC1ECAB55}"/>
            </ac:picMkLst>
          </pc:picChg>
        </pc:sldLayoutChg>
        <pc:sldLayoutChg chg="addSp delSp modSp mod">
          <pc:chgData name="村上 美早紀" userId="7a1a8718-16e4-45db-a6d2-c7e4cfc6d764" providerId="ADAL" clId="{5034D65D-F5F5-48DF-B720-A5986A6816E0}" dt="2024-10-24T04:23:17.999" v="15"/>
          <pc:sldLayoutMkLst>
            <pc:docMk/>
            <pc:sldMasterMk cId="0" sldId="2147483667"/>
            <pc:sldLayoutMk cId="0" sldId="2147483672"/>
          </pc:sldLayoutMkLst>
          <pc:picChg chg="del">
            <ac:chgData name="村上 美早紀" userId="7a1a8718-16e4-45db-a6d2-c7e4cfc6d764" providerId="ADAL" clId="{5034D65D-F5F5-48DF-B720-A5986A6816E0}" dt="2024-10-24T04:23:17.717" v="14" actId="478"/>
            <ac:picMkLst>
              <pc:docMk/>
              <pc:sldMasterMk cId="0" sldId="2147483667"/>
              <pc:sldLayoutMk cId="0" sldId="2147483672"/>
              <ac:picMk id="2" creationId="{5E24BB00-200C-43FA-F9A1-FD13297CACD6}"/>
            </ac:picMkLst>
          </pc:picChg>
          <pc:picChg chg="add mod">
            <ac:chgData name="村上 美早紀" userId="7a1a8718-16e4-45db-a6d2-c7e4cfc6d764" providerId="ADAL" clId="{5034D65D-F5F5-48DF-B720-A5986A6816E0}" dt="2024-10-24T04:23:14.184" v="13"/>
            <ac:picMkLst>
              <pc:docMk/>
              <pc:sldMasterMk cId="0" sldId="2147483667"/>
              <pc:sldLayoutMk cId="0" sldId="2147483672"/>
              <ac:picMk id="3" creationId="{6C60CC71-2000-4CA8-F446-9E6C0900B679}"/>
            </ac:picMkLst>
          </pc:picChg>
          <pc:picChg chg="add mod">
            <ac:chgData name="村上 美早紀" userId="7a1a8718-16e4-45db-a6d2-c7e4cfc6d764" providerId="ADAL" clId="{5034D65D-F5F5-48DF-B720-A5986A6816E0}" dt="2024-10-24T04:23:17.999" v="15"/>
            <ac:picMkLst>
              <pc:docMk/>
              <pc:sldMasterMk cId="0" sldId="2147483667"/>
              <pc:sldLayoutMk cId="0" sldId="2147483672"/>
              <ac:picMk id="4" creationId="{BE578743-15F5-89A6-7706-010FEEF7445F}"/>
            </ac:picMkLst>
          </pc:picChg>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47723" cy="498454"/>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853141" y="0"/>
            <a:ext cx="2947723" cy="498454"/>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422275" y="1241425"/>
            <a:ext cx="5959475" cy="33528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0244" y="4781014"/>
            <a:ext cx="5441950" cy="3911739"/>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9pPr>
          </a:lstStyle>
          <a:p>
            <a:endParaRPr/>
          </a:p>
        </p:txBody>
      </p:sp>
      <p:sp>
        <p:nvSpPr>
          <p:cNvPr id="7" name="Google Shape;7;n"/>
          <p:cNvSpPr txBox="1">
            <a:spLocks noGrp="1"/>
          </p:cNvSpPr>
          <p:nvPr>
            <p:ph type="ftr" idx="11"/>
          </p:nvPr>
        </p:nvSpPr>
        <p:spPr>
          <a:xfrm>
            <a:off x="0" y="9436123"/>
            <a:ext cx="2947723" cy="498453"/>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853141" y="9436123"/>
            <a:ext cx="2947723" cy="498453"/>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ja-JP" sz="1200" b="0" i="0" u="none" strike="noStrike" cap="none">
                <a:solidFill>
                  <a:schemeClr val="dk1"/>
                </a:solidFill>
                <a:latin typeface="Arial"/>
                <a:ea typeface="Arial"/>
                <a:cs typeface="Arial"/>
                <a:sym typeface="Arial"/>
              </a:rPr>
              <a:t>‹#›</a:t>
            </a:fld>
            <a:endParaRPr sz="1200" b="0" i="0" u="none" strike="noStrike" cap="none">
              <a:solidFill>
                <a:schemeClr val="dk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altLang="ja-JP" sz="1200" b="0" i="0" u="none" strike="noStrike" cap="none" smtClean="0">
                <a:solidFill>
                  <a:schemeClr val="dk1"/>
                </a:solidFill>
                <a:latin typeface="Arial"/>
                <a:ea typeface="Arial"/>
                <a:cs typeface="Arial"/>
                <a:sym typeface="Arial"/>
              </a:rPr>
              <a:t>1</a:t>
            </a:fld>
            <a:endParaRPr lang="ja-JP" altLang="en-US" sz="12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265119569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457200" marR="0" lvl="0" indent="-228600" algn="l" rtl="0">
              <a:lnSpc>
                <a:spcPct val="100000"/>
              </a:lnSpc>
              <a:spcBef>
                <a:spcPts val="0"/>
              </a:spcBef>
              <a:spcAft>
                <a:spcPts val="0"/>
              </a:spcAft>
              <a:buClr>
                <a:srgbClr val="000000"/>
              </a:buClr>
              <a:buSzPts val="1400"/>
              <a:buFont typeface="Arial"/>
              <a:buNone/>
            </a:pPr>
            <a:r>
              <a:rPr lang="ja-JP" altLang="en-US" dirty="0"/>
              <a:t>私たちは、ナレッジ</a:t>
            </a:r>
            <a:r>
              <a:rPr lang="en-US" altLang="ja-JP" dirty="0"/>
              <a:t>×AI</a:t>
            </a:r>
            <a:r>
              <a:rPr lang="ja-JP" altLang="en-US" dirty="0"/>
              <a:t>を皆様の業務で活用出来るよう、</a:t>
            </a:r>
            <a:endParaRPr lang="en-US" altLang="ja-JP" dirty="0"/>
          </a:p>
          <a:p>
            <a:pPr marL="457200" marR="0" lvl="0" indent="-228600" algn="l" rtl="0">
              <a:lnSpc>
                <a:spcPct val="100000"/>
              </a:lnSpc>
              <a:spcBef>
                <a:spcPts val="0"/>
              </a:spcBef>
              <a:spcAft>
                <a:spcPts val="0"/>
              </a:spcAft>
              <a:buClr>
                <a:srgbClr val="000000"/>
              </a:buClr>
              <a:buSzPts val="1400"/>
              <a:buFont typeface="Arial"/>
              <a:buNone/>
            </a:pPr>
            <a:r>
              <a:rPr lang="ja-JP" altLang="en-US" dirty="0"/>
              <a:t>「クラウドツールの提供」と「業務定着までを支援する伴走型サービス」の両輪でご支援しています。</a:t>
            </a:r>
            <a:endParaRPr lang="en-US" altLang="ja-JP" dirty="0"/>
          </a:p>
          <a:p>
            <a:pPr marL="457200" marR="0" lvl="0" indent="-228600" algn="l" rtl="0">
              <a:lnSpc>
                <a:spcPct val="100000"/>
              </a:lnSpc>
              <a:spcBef>
                <a:spcPts val="0"/>
              </a:spcBef>
              <a:spcAft>
                <a:spcPts val="0"/>
              </a:spcAft>
              <a:buClr>
                <a:srgbClr val="000000"/>
              </a:buClr>
              <a:buSzPts val="1400"/>
              <a:buFont typeface="Arial"/>
              <a:buNone/>
            </a:pPr>
            <a:endParaRPr lang="en-US" altLang="ja-JP" dirty="0"/>
          </a:p>
          <a:p>
            <a:pPr marL="457200" marR="0" lvl="0" indent="-228600" algn="l" rtl="0">
              <a:lnSpc>
                <a:spcPct val="100000"/>
              </a:lnSpc>
              <a:spcBef>
                <a:spcPts val="0"/>
              </a:spcBef>
              <a:spcAft>
                <a:spcPts val="0"/>
              </a:spcAft>
              <a:buClr>
                <a:srgbClr val="000000"/>
              </a:buClr>
              <a:buSzPts val="1400"/>
              <a:buFont typeface="Arial"/>
              <a:buNone/>
            </a:pPr>
            <a:r>
              <a:rPr lang="ja-JP" altLang="en-US" dirty="0"/>
              <a:t>ツールである</a:t>
            </a:r>
            <a:r>
              <a:rPr lang="en-US" altLang="ja-JP" dirty="0" err="1"/>
              <a:t>SolutionDesk</a:t>
            </a:r>
            <a:r>
              <a:rPr lang="ja-JP" altLang="en-US" dirty="0"/>
              <a:t>は、先ほどのデモ動画でもご覧いただいたナレッジベースを実現するクラウドサービスです。</a:t>
            </a:r>
            <a:endParaRPr lang="en-US" altLang="ja-JP" dirty="0"/>
          </a:p>
          <a:p>
            <a:pPr marL="457200" marR="0" lvl="0" indent="-228600" algn="l" rtl="0">
              <a:lnSpc>
                <a:spcPct val="100000"/>
              </a:lnSpc>
              <a:spcBef>
                <a:spcPts val="0"/>
              </a:spcBef>
              <a:spcAft>
                <a:spcPts val="0"/>
              </a:spcAft>
              <a:buClr>
                <a:srgbClr val="000000"/>
              </a:buClr>
              <a:buSzPts val="1400"/>
              <a:buFont typeface="Arial"/>
              <a:buNone/>
            </a:pPr>
            <a:r>
              <a:rPr lang="en-US" altLang="ja-JP" dirty="0"/>
              <a:t>PC</a:t>
            </a:r>
            <a:r>
              <a:rPr lang="ja-JP" altLang="en-US" dirty="0"/>
              <a:t>はもちろん、現場のタブレットやスマートフォンからもご利用いただけます。</a:t>
            </a:r>
            <a:br>
              <a:rPr lang="ja-JP" altLang="en-US" dirty="0"/>
            </a:br>
            <a:endParaRPr lang="en-US" altLang="ja-JP" dirty="0"/>
          </a:p>
          <a:p>
            <a:pPr marL="457200" marR="0" lvl="0" indent="-228600" algn="l" rtl="0">
              <a:lnSpc>
                <a:spcPct val="100000"/>
              </a:lnSpc>
              <a:spcBef>
                <a:spcPts val="0"/>
              </a:spcBef>
              <a:spcAft>
                <a:spcPts val="0"/>
              </a:spcAft>
              <a:buClr>
                <a:srgbClr val="000000"/>
              </a:buClr>
              <a:buSzPts val="1400"/>
              <a:buFont typeface="Arial"/>
              <a:buNone/>
            </a:pPr>
            <a:r>
              <a:rPr lang="ja-JP" altLang="en-US" dirty="0"/>
              <a:t>そして、私たちの強みはツールだけで終わらせない支援にあります。</a:t>
            </a:r>
            <a:endParaRPr lang="en-US" altLang="ja-JP" dirty="0"/>
          </a:p>
          <a:p>
            <a:endParaRPr kumimoji="1" lang="ja-JP" altLang="en-US" dirty="0"/>
          </a:p>
        </p:txBody>
      </p:sp>
      <p:sp>
        <p:nvSpPr>
          <p:cNvPr id="4" name="スライド番号プレースホルダー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altLang="ja-JP" sz="1200" b="0" i="0" u="none" strike="noStrike" cap="none" smtClean="0">
                <a:solidFill>
                  <a:schemeClr val="dk1"/>
                </a:solidFill>
                <a:latin typeface="Arial"/>
                <a:ea typeface="Arial"/>
                <a:cs typeface="Arial"/>
                <a:sym typeface="Arial"/>
              </a:rPr>
              <a:t>10</a:t>
            </a:fld>
            <a:endParaRPr lang="ja-JP" altLang="en-US" sz="12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41925253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ja-JP" altLang="en-US" sz="1200" u="none" dirty="0">
                <a:solidFill>
                  <a:schemeClr val="dk1"/>
                </a:solidFill>
                <a:latin typeface="メイリオ" panose="020B0604030504040204" pitchFamily="50" charset="-128"/>
                <a:ea typeface="メイリオ" panose="020B0604030504040204" pitchFamily="50" charset="-128"/>
                <a:sym typeface="Arial"/>
              </a:rPr>
              <a:t>具体的なご支援内容について、少し紹介させてください。</a:t>
            </a:r>
            <a:endParaRPr lang="en-US" altLang="ja-JP" sz="1200" u="none" dirty="0">
              <a:solidFill>
                <a:schemeClr val="dk1"/>
              </a:solidFill>
              <a:latin typeface="メイリオ" panose="020B0604030504040204" pitchFamily="50" charset="-128"/>
              <a:ea typeface="メイリオ" panose="020B0604030504040204" pitchFamily="50" charset="-128"/>
              <a:sym typeface="Arial"/>
            </a:endParaRPr>
          </a:p>
          <a:p>
            <a:pPr marL="457200" marR="0" lvl="0" indent="-228600" algn="l" rtl="0">
              <a:lnSpc>
                <a:spcPct val="100000"/>
              </a:lnSpc>
              <a:spcBef>
                <a:spcPts val="0"/>
              </a:spcBef>
              <a:spcAft>
                <a:spcPts val="0"/>
              </a:spcAft>
              <a:buClr>
                <a:srgbClr val="000000"/>
              </a:buClr>
              <a:buSzPts val="1400"/>
              <a:buFont typeface="Arial"/>
              <a:buNone/>
            </a:pPr>
            <a:r>
              <a:rPr lang="ja-JP" altLang="en-US" dirty="0"/>
              <a:t>単なるシステム導入ではなく、日々変化する現場課題をヒアリングしながら、実際の業務フローに即したナレッジの溜め方を設計し、</a:t>
            </a:r>
            <a:endParaRPr lang="en-US" altLang="ja-JP" dirty="0"/>
          </a:p>
          <a:p>
            <a:pPr marL="457200" marR="0" lvl="0" indent="-228600" algn="l" rtl="0">
              <a:lnSpc>
                <a:spcPct val="100000"/>
              </a:lnSpc>
              <a:spcBef>
                <a:spcPts val="0"/>
              </a:spcBef>
              <a:spcAft>
                <a:spcPts val="0"/>
              </a:spcAft>
              <a:buClr>
                <a:srgbClr val="000000"/>
              </a:buClr>
              <a:buSzPts val="1400"/>
              <a:buFont typeface="Arial"/>
              <a:buNone/>
            </a:pPr>
            <a:r>
              <a:rPr lang="en-US" altLang="ja-JP" dirty="0"/>
              <a:t>AI</a:t>
            </a:r>
            <a:r>
              <a:rPr lang="ja-JP" altLang="en-US" dirty="0"/>
              <a:t>を活用するプロンプトも業務ごとにカスタマイズして提供します。</a:t>
            </a:r>
            <a:endParaRPr lang="en-US" altLang="ja-JP" dirty="0"/>
          </a:p>
          <a:p>
            <a:pPr marL="457200" marR="0" lvl="0" indent="-228600" algn="l" rtl="0">
              <a:lnSpc>
                <a:spcPct val="100000"/>
              </a:lnSpc>
              <a:spcBef>
                <a:spcPts val="0"/>
              </a:spcBef>
              <a:spcAft>
                <a:spcPts val="0"/>
              </a:spcAft>
              <a:buClr>
                <a:srgbClr val="000000"/>
              </a:buClr>
              <a:buSzPts val="1400"/>
              <a:buFont typeface="Arial"/>
              <a:buNone/>
            </a:pPr>
            <a:r>
              <a:rPr lang="ja-JP" altLang="en-US" dirty="0"/>
              <a:t>こうした支援を通じて、</a:t>
            </a:r>
            <a:r>
              <a:rPr lang="en-US" altLang="ja-JP" dirty="0"/>
              <a:t>AI</a:t>
            </a:r>
            <a:r>
              <a:rPr lang="ja-JP" altLang="en-US" dirty="0"/>
              <a:t>とナレッジを日常業務の中に自然に定着させるところまで、私たちは並走しています。</a:t>
            </a:r>
            <a:endParaRPr lang="en-US" altLang="ja-JP" dirty="0"/>
          </a:p>
          <a:p>
            <a:pPr marL="0" lvl="0" indent="0" algn="l" rtl="0">
              <a:spcBef>
                <a:spcPts val="0"/>
              </a:spcBef>
              <a:spcAft>
                <a:spcPts val="0"/>
              </a:spcAft>
              <a:buNone/>
            </a:pPr>
            <a:endParaRPr lang="en-US" altLang="ja-JP" sz="1200" u="none" dirty="0">
              <a:solidFill>
                <a:schemeClr val="dk1"/>
              </a:solidFill>
              <a:latin typeface="メイリオ" panose="020B0604030504040204" pitchFamily="50" charset="-128"/>
              <a:ea typeface="メイリオ" panose="020B0604030504040204" pitchFamily="50" charset="-128"/>
              <a:sym typeface="Arial"/>
            </a:endParaRPr>
          </a:p>
          <a:p>
            <a:pPr marL="0" lvl="0" indent="0" algn="l" rtl="0">
              <a:spcBef>
                <a:spcPts val="0"/>
              </a:spcBef>
              <a:spcAft>
                <a:spcPts val="0"/>
              </a:spcAft>
              <a:buNone/>
            </a:pPr>
            <a:r>
              <a:rPr lang="ja-JP" altLang="en-US" dirty="0"/>
              <a:t>まず、</a:t>
            </a:r>
            <a:r>
              <a:rPr lang="en-US" altLang="ja-JP" b="1" dirty="0"/>
              <a:t>PoC</a:t>
            </a:r>
            <a:r>
              <a:rPr lang="ja-JP" altLang="en-US" b="1" dirty="0"/>
              <a:t>（試行導入）からスモールスタートで始め、成果を見ながら大きく展開していく</a:t>
            </a:r>
            <a:r>
              <a:rPr lang="ja-JP" altLang="en-US" dirty="0"/>
              <a:t>、そんな進め方をお勧めしています。</a:t>
            </a:r>
            <a:endParaRPr lang="en-US" altLang="ja-JP" dirty="0"/>
          </a:p>
          <a:p>
            <a:pPr marL="0" lvl="0" indent="0" algn="l" rtl="0">
              <a:spcBef>
                <a:spcPts val="0"/>
              </a:spcBef>
              <a:spcAft>
                <a:spcPts val="0"/>
              </a:spcAft>
              <a:buNone/>
            </a:pPr>
            <a:r>
              <a:rPr lang="ja-JP" altLang="en-US" dirty="0"/>
              <a:t>そして、</a:t>
            </a:r>
            <a:r>
              <a:rPr lang="ja-JP" altLang="en-US" b="1" dirty="0"/>
              <a:t>日々進化する</a:t>
            </a:r>
            <a:r>
              <a:rPr lang="en-US" altLang="ja-JP" b="1" dirty="0"/>
              <a:t>AI</a:t>
            </a:r>
            <a:r>
              <a:rPr lang="ja-JP" altLang="en-US" b="1" dirty="0"/>
              <a:t>技術にも、柔軟かつ確実に追従</a:t>
            </a:r>
            <a:r>
              <a:rPr lang="ja-JP" altLang="en-US" dirty="0"/>
              <a:t>していきます。</a:t>
            </a:r>
            <a:endParaRPr lang="en-US" altLang="ja-JP" dirty="0"/>
          </a:p>
          <a:p>
            <a:pPr marL="0" lvl="0" indent="0" algn="l" rtl="0">
              <a:spcBef>
                <a:spcPts val="0"/>
              </a:spcBef>
              <a:spcAft>
                <a:spcPts val="0"/>
              </a:spcAft>
              <a:buNone/>
            </a:pPr>
            <a:r>
              <a:rPr lang="ja-JP" altLang="en-US" dirty="0"/>
              <a:t>例えば、私たちが活用している</a:t>
            </a:r>
            <a:r>
              <a:rPr lang="en-US" altLang="ja-JP" dirty="0"/>
              <a:t>OpenAI</a:t>
            </a:r>
            <a:r>
              <a:rPr lang="ja-JP" altLang="en-US" dirty="0"/>
              <a:t>のモデルも、</a:t>
            </a:r>
            <a:r>
              <a:rPr lang="en-US" altLang="ja-JP" dirty="0"/>
              <a:t>1</a:t>
            </a:r>
            <a:r>
              <a:rPr lang="ja-JP" altLang="en-US" dirty="0"/>
              <a:t>年でおよそ</a:t>
            </a:r>
            <a:r>
              <a:rPr lang="en-US" altLang="ja-JP" dirty="0"/>
              <a:t>8</a:t>
            </a:r>
            <a:r>
              <a:rPr lang="ja-JP" altLang="en-US" dirty="0"/>
              <a:t>つの新しいバージョンが登場しています。それに合わせてプロンプトの設計や設定も見直す必要がありますが、</a:t>
            </a:r>
            <a:endParaRPr lang="en-US" altLang="ja-JP" dirty="0"/>
          </a:p>
          <a:p>
            <a:pPr marL="0" lvl="0" indent="0" algn="l" rtl="0">
              <a:spcBef>
                <a:spcPts val="0"/>
              </a:spcBef>
              <a:spcAft>
                <a:spcPts val="0"/>
              </a:spcAft>
              <a:buNone/>
            </a:pPr>
            <a:r>
              <a:rPr lang="ja-JP" altLang="en-US" dirty="0"/>
              <a:t>そうしたアップデートにもスムーズに対応します。</a:t>
            </a:r>
            <a:endParaRPr lang="en-US" altLang="ja-JP" dirty="0"/>
          </a:p>
          <a:p>
            <a:pPr marL="0" lvl="0" indent="0" algn="l" rtl="0">
              <a:spcBef>
                <a:spcPts val="0"/>
              </a:spcBef>
              <a:spcAft>
                <a:spcPts val="0"/>
              </a:spcAft>
              <a:buNone/>
            </a:pPr>
            <a:r>
              <a:rPr lang="ja-JP" altLang="en-US" dirty="0"/>
              <a:t>また、お客様の</a:t>
            </a:r>
            <a:r>
              <a:rPr lang="ja-JP" altLang="en-US" b="1" dirty="0"/>
              <a:t>業務手順や業務規約の変更があった場合にも、ナレッジ活用が最大限に機能するようアドバイス</a:t>
            </a:r>
            <a:r>
              <a:rPr lang="ja-JP" altLang="en-US" dirty="0"/>
              <a:t>いたします。業務の変化に合わせて、</a:t>
            </a:r>
            <a:r>
              <a:rPr lang="en-US" altLang="ja-JP" dirty="0"/>
              <a:t>AI</a:t>
            </a:r>
            <a:r>
              <a:rPr lang="ja-JP" altLang="en-US" dirty="0"/>
              <a:t>の運用が形骸化しないよう、しっかり伴走いたします。</a:t>
            </a:r>
            <a:endParaRPr lang="en-US" altLang="ja-JP" dirty="0"/>
          </a:p>
          <a:p>
            <a:pPr marL="0" lvl="0" indent="0" algn="l" rtl="0">
              <a:spcBef>
                <a:spcPts val="0"/>
              </a:spcBef>
              <a:spcAft>
                <a:spcPts val="0"/>
              </a:spcAft>
              <a:buNone/>
            </a:pPr>
            <a:r>
              <a:rPr lang="ja-JP" altLang="en-US" dirty="0"/>
              <a:t>そして、</a:t>
            </a:r>
            <a:r>
              <a:rPr lang="ja-JP" altLang="en-US" b="1" dirty="0"/>
              <a:t>ナレッジ</a:t>
            </a:r>
            <a:r>
              <a:rPr lang="en-US" altLang="ja-JP" b="1" dirty="0"/>
              <a:t>×AI</a:t>
            </a:r>
            <a:r>
              <a:rPr lang="ja-JP" altLang="en-US" b="1" dirty="0"/>
              <a:t>の業務適用における技術的なアドバイス</a:t>
            </a:r>
            <a:r>
              <a:rPr lang="ja-JP" altLang="en-US" dirty="0"/>
              <a:t>も行っています。</a:t>
            </a:r>
            <a:br>
              <a:rPr lang="ja-JP" altLang="en-US" dirty="0"/>
            </a:br>
            <a:r>
              <a:rPr lang="ja-JP" altLang="en-US" dirty="0"/>
              <a:t>たとえば、今日のセミナー内でも出てきた「ドリルダウン</a:t>
            </a:r>
            <a:r>
              <a:rPr lang="en-US" altLang="ja-JP" dirty="0"/>
              <a:t>RAG</a:t>
            </a:r>
            <a:r>
              <a:rPr lang="ja-JP" altLang="en-US" dirty="0"/>
              <a:t>」や「</a:t>
            </a:r>
            <a:r>
              <a:rPr lang="en-US" altLang="ja-JP" dirty="0"/>
              <a:t>ARG</a:t>
            </a:r>
            <a:r>
              <a:rPr lang="ja-JP" altLang="en-US" dirty="0"/>
              <a:t>」といった技術。こうした仕組みをどう業務に組み込むか、具体的な技術アドバイスを提供しています。</a:t>
            </a:r>
            <a:endParaRPr lang="en-US" altLang="ja-JP" dirty="0"/>
          </a:p>
          <a:p>
            <a:pPr marL="0" lvl="0" indent="0" algn="l" rtl="0">
              <a:spcBef>
                <a:spcPts val="0"/>
              </a:spcBef>
              <a:spcAft>
                <a:spcPts val="0"/>
              </a:spcAft>
              <a:buNone/>
            </a:pPr>
            <a:r>
              <a:rPr lang="ja-JP" altLang="en-US" dirty="0"/>
              <a:t>最後に、</a:t>
            </a:r>
            <a:r>
              <a:rPr lang="ja-JP" altLang="en-US" b="1" dirty="0"/>
              <a:t>運用事務局の代行も可能</a:t>
            </a:r>
            <a:r>
              <a:rPr lang="ja-JP" altLang="en-US" dirty="0"/>
              <a:t>です。</a:t>
            </a:r>
            <a:br>
              <a:rPr lang="ja-JP" altLang="en-US" dirty="0"/>
            </a:br>
            <a:r>
              <a:rPr lang="ja-JP" altLang="en-US" dirty="0"/>
              <a:t>ユーザー登録や初期設定、活用レポートの作成、新しいナレッジデータの投入、紙資料の電子化といった作業を代行し、</a:t>
            </a:r>
            <a:r>
              <a:rPr lang="ja-JP" altLang="en-US" b="1" dirty="0"/>
              <a:t>現場での活用促進や定着支援まで</a:t>
            </a:r>
            <a:r>
              <a:rPr lang="ja-JP" altLang="en-US" dirty="0"/>
              <a:t>、しっかりサポートいたします。</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altLang="ja-JP" dirty="0"/>
          </a:p>
          <a:p>
            <a:pPr marL="0" lvl="0" indent="0" algn="l" rtl="0">
              <a:spcBef>
                <a:spcPts val="0"/>
              </a:spcBef>
              <a:spcAft>
                <a:spcPts val="0"/>
              </a:spcAft>
              <a:buNone/>
            </a:pPr>
            <a:endParaRPr lang="en-US" altLang="ja-JP" dirty="0"/>
          </a:p>
          <a:p>
            <a:pPr marL="0" lvl="0" indent="0" algn="l" rtl="0">
              <a:spcBef>
                <a:spcPts val="0"/>
              </a:spcBef>
              <a:spcAft>
                <a:spcPts val="0"/>
              </a:spcAft>
              <a:buNone/>
            </a:pPr>
            <a:endParaRPr lang="en-US" altLang="ja-JP" dirty="0"/>
          </a:p>
          <a:p>
            <a:pPr marL="457200" marR="0" lvl="0" indent="-228600" algn="l" rtl="0">
              <a:lnSpc>
                <a:spcPct val="100000"/>
              </a:lnSpc>
              <a:spcBef>
                <a:spcPts val="0"/>
              </a:spcBef>
              <a:spcAft>
                <a:spcPts val="0"/>
              </a:spcAft>
              <a:buClr>
                <a:srgbClr val="000000"/>
              </a:buClr>
              <a:buSzPts val="1400"/>
              <a:buFont typeface="Arial"/>
              <a:buNone/>
            </a:pPr>
            <a:endParaRPr lang="en-US" altLang="ja-JP" dirty="0"/>
          </a:p>
          <a:p>
            <a:endParaRPr kumimoji="1" lang="ja-JP" altLang="en-US" dirty="0"/>
          </a:p>
        </p:txBody>
      </p:sp>
      <p:sp>
        <p:nvSpPr>
          <p:cNvPr id="4" name="スライド番号プレースホルダー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altLang="ja-JP" sz="1200" b="0" i="0" u="none" strike="noStrike" cap="none" smtClean="0">
                <a:solidFill>
                  <a:schemeClr val="dk1"/>
                </a:solidFill>
                <a:latin typeface="Arial"/>
                <a:ea typeface="Arial"/>
                <a:cs typeface="Arial"/>
                <a:sym typeface="Arial"/>
              </a:rPr>
              <a:t>11</a:t>
            </a:fld>
            <a:endParaRPr lang="ja-JP" altLang="en-US" sz="12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20541235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a:extLst>
            <a:ext uri="{FF2B5EF4-FFF2-40B4-BE49-F238E27FC236}">
              <a16:creationId xmlns:a16="http://schemas.microsoft.com/office/drawing/2014/main" id="{9521E572-4727-95F5-0926-DFE606C16652}"/>
            </a:ext>
          </a:extLst>
        </p:cNvPr>
        <p:cNvGrpSpPr/>
        <p:nvPr/>
      </p:nvGrpSpPr>
      <p:grpSpPr>
        <a:xfrm>
          <a:off x="0" y="0"/>
          <a:ext cx="0" cy="0"/>
          <a:chOff x="0" y="0"/>
          <a:chExt cx="0" cy="0"/>
        </a:xfrm>
      </p:grpSpPr>
      <p:sp>
        <p:nvSpPr>
          <p:cNvPr id="176" name="Google Shape;176;p19:notes">
            <a:extLst>
              <a:ext uri="{FF2B5EF4-FFF2-40B4-BE49-F238E27FC236}">
                <a16:creationId xmlns:a16="http://schemas.microsoft.com/office/drawing/2014/main" id="{0D69E2D9-1C00-9138-9D6B-C233C4A0B99D}"/>
              </a:ext>
            </a:extLst>
          </p:cNvPr>
          <p:cNvSpPr>
            <a:spLocks noGrp="1" noRot="1" noChangeAspect="1"/>
          </p:cNvSpPr>
          <p:nvPr>
            <p:ph type="sldImg" idx="2"/>
          </p:nvPr>
        </p:nvSpPr>
        <p:spPr>
          <a:xfrm>
            <a:off x="422275" y="1241425"/>
            <a:ext cx="5959475" cy="33528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7" name="Google Shape;177;p19:notes">
            <a:extLst>
              <a:ext uri="{FF2B5EF4-FFF2-40B4-BE49-F238E27FC236}">
                <a16:creationId xmlns:a16="http://schemas.microsoft.com/office/drawing/2014/main" id="{1A550B85-B176-FBE0-1F86-245AC890B31A}"/>
              </a:ext>
            </a:extLst>
          </p:cNvPr>
          <p:cNvSpPr txBox="1">
            <a:spLocks noGrp="1"/>
          </p:cNvSpPr>
          <p:nvPr>
            <p:ph type="body" idx="1"/>
          </p:nvPr>
        </p:nvSpPr>
        <p:spPr>
          <a:xfrm>
            <a:off x="680244" y="4781014"/>
            <a:ext cx="5441950" cy="3911739"/>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Arial"/>
              <a:buNone/>
            </a:pPr>
            <a:r>
              <a:rPr lang="ja-JP" altLang="en-US" dirty="0"/>
              <a:t>現在開催しているキャンペーンについて紹介させてください。</a:t>
            </a:r>
          </a:p>
          <a:p>
            <a:pPr marL="0" lvl="0" indent="0" algn="l" rtl="0">
              <a:lnSpc>
                <a:spcPct val="100000"/>
              </a:lnSpc>
              <a:spcBef>
                <a:spcPts val="0"/>
              </a:spcBef>
              <a:spcAft>
                <a:spcPts val="0"/>
              </a:spcAft>
              <a:buClr>
                <a:schemeClr val="dk1"/>
              </a:buClr>
              <a:buSzPts val="1100"/>
              <a:buFont typeface="Arial"/>
              <a:buNone/>
            </a:pPr>
            <a:r>
              <a:rPr lang="en-US" altLang="ja-JP" dirty="0"/>
              <a:t>3/31</a:t>
            </a:r>
            <a:r>
              <a:rPr lang="ja-JP" altLang="en-US" dirty="0"/>
              <a:t>までの期間限定で、「業務への</a:t>
            </a:r>
            <a:r>
              <a:rPr lang="en-US" altLang="ja-JP" dirty="0"/>
              <a:t>ChatGPT</a:t>
            </a:r>
            <a:r>
              <a:rPr lang="ja-JP" altLang="en-US" dirty="0"/>
              <a:t>活用支援パッケージ」をご提供しています。</a:t>
            </a:r>
          </a:p>
          <a:p>
            <a:pPr marL="0" lvl="0" indent="0" algn="l" rtl="0">
              <a:lnSpc>
                <a:spcPct val="100000"/>
              </a:lnSpc>
              <a:spcBef>
                <a:spcPts val="0"/>
              </a:spcBef>
              <a:spcAft>
                <a:spcPts val="0"/>
              </a:spcAft>
              <a:buClr>
                <a:schemeClr val="dk1"/>
              </a:buClr>
              <a:buSzPts val="1100"/>
              <a:buFont typeface="Arial"/>
              <a:buNone/>
            </a:pPr>
            <a:r>
              <a:rPr lang="ja-JP" altLang="en-US" dirty="0"/>
              <a:t>内容は、。。。</a:t>
            </a:r>
          </a:p>
          <a:p>
            <a:pPr marL="0" lvl="0" indent="0" algn="l" rtl="0">
              <a:lnSpc>
                <a:spcPct val="100000"/>
              </a:lnSpc>
              <a:spcBef>
                <a:spcPts val="0"/>
              </a:spcBef>
              <a:spcAft>
                <a:spcPts val="0"/>
              </a:spcAft>
              <a:buClr>
                <a:schemeClr val="dk1"/>
              </a:buClr>
              <a:buSzPts val="1100"/>
              <a:buFont typeface="Arial"/>
              <a:buNone/>
            </a:pPr>
            <a:r>
              <a:rPr lang="en-US" altLang="ja-JP" dirty="0"/>
              <a:t>(</a:t>
            </a:r>
            <a:r>
              <a:rPr lang="ja-JP" altLang="en-US" dirty="0"/>
              <a:t>スライドの内容を説明する</a:t>
            </a:r>
            <a:r>
              <a:rPr lang="en-US" altLang="ja-JP" dirty="0"/>
              <a:t>)</a:t>
            </a:r>
          </a:p>
          <a:p>
            <a:pPr marL="0" lvl="0" indent="0" algn="l" rtl="0">
              <a:lnSpc>
                <a:spcPct val="100000"/>
              </a:lnSpc>
              <a:spcBef>
                <a:spcPts val="0"/>
              </a:spcBef>
              <a:spcAft>
                <a:spcPts val="0"/>
              </a:spcAft>
              <a:buClr>
                <a:schemeClr val="dk1"/>
              </a:buClr>
              <a:buSzPts val="1100"/>
              <a:buFont typeface="Arial"/>
              <a:buNone/>
            </a:pPr>
            <a:endParaRPr lang="en-US" dirty="0"/>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ja-JP" altLang="en-US" dirty="0"/>
              <a:t>ここまでで、気になった点やご質問はありますでしょうか。</a:t>
            </a:r>
            <a:endParaRPr lang="en-US" altLang="ja-JP" dirty="0"/>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endParaRPr lang="en-US" altLang="ja-JP" dirty="0"/>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US" altLang="ja-JP" dirty="0"/>
              <a:t>(</a:t>
            </a:r>
            <a:r>
              <a:rPr lang="ja-JP" altLang="en-US" dirty="0"/>
              <a:t>説明している方が興味ない場合</a:t>
            </a:r>
            <a:r>
              <a:rPr lang="en-US" altLang="ja-JP" dirty="0"/>
              <a:t>) </a:t>
            </a:r>
            <a:r>
              <a:rPr lang="ja-JP" altLang="en-US" dirty="0"/>
              <a:t>もしこのキャンペーンに興味を持つ方がいらっしゃいましたら、</a:t>
            </a:r>
            <a:endParaRPr lang="en-US" altLang="ja-JP" dirty="0"/>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ja-JP" altLang="en-US" dirty="0"/>
              <a:t>是非共有頂ければと思います。</a:t>
            </a:r>
            <a:endParaRPr lang="en-US" altLang="ja-JP" dirty="0"/>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endParaRPr lang="en-US" altLang="ja-JP" dirty="0"/>
          </a:p>
        </p:txBody>
      </p:sp>
      <p:sp>
        <p:nvSpPr>
          <p:cNvPr id="178" name="Google Shape;178;p19:notes">
            <a:extLst>
              <a:ext uri="{FF2B5EF4-FFF2-40B4-BE49-F238E27FC236}">
                <a16:creationId xmlns:a16="http://schemas.microsoft.com/office/drawing/2014/main" id="{3F1DE1C8-C8EB-6637-A03C-16F6FC2B69EC}"/>
              </a:ext>
            </a:extLst>
          </p:cNvPr>
          <p:cNvSpPr txBox="1">
            <a:spLocks noGrp="1"/>
          </p:cNvSpPr>
          <p:nvPr>
            <p:ph type="sldNum" idx="12"/>
          </p:nvPr>
        </p:nvSpPr>
        <p:spPr>
          <a:xfrm>
            <a:off x="3853141" y="9436123"/>
            <a:ext cx="2947723" cy="498453"/>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en-US" altLang="ja-JP" sz="1200" b="0" i="0" u="none" strike="noStrike" cap="none">
                <a:solidFill>
                  <a:schemeClr val="dk1"/>
                </a:solidFill>
                <a:latin typeface="Arial"/>
                <a:ea typeface="Arial"/>
                <a:cs typeface="Arial"/>
                <a:sym typeface="Arial"/>
              </a:rPr>
              <a:t>2</a:t>
            </a:fld>
            <a:endParaRPr sz="12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588429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a:extLst>
            <a:ext uri="{FF2B5EF4-FFF2-40B4-BE49-F238E27FC236}">
              <a16:creationId xmlns:a16="http://schemas.microsoft.com/office/drawing/2014/main" id="{9521E572-4727-95F5-0926-DFE606C16652}"/>
            </a:ext>
          </a:extLst>
        </p:cNvPr>
        <p:cNvGrpSpPr/>
        <p:nvPr/>
      </p:nvGrpSpPr>
      <p:grpSpPr>
        <a:xfrm>
          <a:off x="0" y="0"/>
          <a:ext cx="0" cy="0"/>
          <a:chOff x="0" y="0"/>
          <a:chExt cx="0" cy="0"/>
        </a:xfrm>
      </p:grpSpPr>
      <p:sp>
        <p:nvSpPr>
          <p:cNvPr id="176" name="Google Shape;176;p19:notes">
            <a:extLst>
              <a:ext uri="{FF2B5EF4-FFF2-40B4-BE49-F238E27FC236}">
                <a16:creationId xmlns:a16="http://schemas.microsoft.com/office/drawing/2014/main" id="{0D69E2D9-1C00-9138-9D6B-C233C4A0B99D}"/>
              </a:ext>
            </a:extLst>
          </p:cNvPr>
          <p:cNvSpPr>
            <a:spLocks noGrp="1" noRot="1" noChangeAspect="1"/>
          </p:cNvSpPr>
          <p:nvPr>
            <p:ph type="sldImg" idx="2"/>
          </p:nvPr>
        </p:nvSpPr>
        <p:spPr>
          <a:xfrm>
            <a:off x="422275" y="1241425"/>
            <a:ext cx="5959475" cy="33528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7" name="Google Shape;177;p19:notes">
            <a:extLst>
              <a:ext uri="{FF2B5EF4-FFF2-40B4-BE49-F238E27FC236}">
                <a16:creationId xmlns:a16="http://schemas.microsoft.com/office/drawing/2014/main" id="{1A550B85-B176-FBE0-1F86-245AC890B31A}"/>
              </a:ext>
            </a:extLst>
          </p:cNvPr>
          <p:cNvSpPr txBox="1">
            <a:spLocks noGrp="1"/>
          </p:cNvSpPr>
          <p:nvPr>
            <p:ph type="body" idx="1"/>
          </p:nvPr>
        </p:nvSpPr>
        <p:spPr>
          <a:xfrm>
            <a:off x="680244" y="4781014"/>
            <a:ext cx="5441950" cy="3911739"/>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Arial"/>
              <a:buNone/>
            </a:pPr>
            <a:r>
              <a:rPr lang="ja-JP" altLang="en-US" dirty="0"/>
              <a:t>現在開催しているキャンペーンについて紹介させてください。</a:t>
            </a:r>
          </a:p>
          <a:p>
            <a:pPr marL="0" lvl="0" indent="0" algn="l" rtl="0">
              <a:lnSpc>
                <a:spcPct val="100000"/>
              </a:lnSpc>
              <a:spcBef>
                <a:spcPts val="0"/>
              </a:spcBef>
              <a:spcAft>
                <a:spcPts val="0"/>
              </a:spcAft>
              <a:buClr>
                <a:schemeClr val="dk1"/>
              </a:buClr>
              <a:buSzPts val="1100"/>
              <a:buFont typeface="Arial"/>
              <a:buNone/>
            </a:pPr>
            <a:r>
              <a:rPr lang="en-US" altLang="ja-JP" dirty="0"/>
              <a:t>3/31</a:t>
            </a:r>
            <a:r>
              <a:rPr lang="ja-JP" altLang="en-US" dirty="0"/>
              <a:t>までの期間限定で、「業務への</a:t>
            </a:r>
            <a:r>
              <a:rPr lang="en-US" altLang="ja-JP" dirty="0"/>
              <a:t>ChatGPT</a:t>
            </a:r>
            <a:r>
              <a:rPr lang="ja-JP" altLang="en-US" dirty="0"/>
              <a:t>活用支援パッケージ」をご提供しています。</a:t>
            </a:r>
          </a:p>
          <a:p>
            <a:pPr marL="0" lvl="0" indent="0" algn="l" rtl="0">
              <a:lnSpc>
                <a:spcPct val="100000"/>
              </a:lnSpc>
              <a:spcBef>
                <a:spcPts val="0"/>
              </a:spcBef>
              <a:spcAft>
                <a:spcPts val="0"/>
              </a:spcAft>
              <a:buClr>
                <a:schemeClr val="dk1"/>
              </a:buClr>
              <a:buSzPts val="1100"/>
              <a:buFont typeface="Arial"/>
              <a:buNone/>
            </a:pPr>
            <a:r>
              <a:rPr lang="ja-JP" altLang="en-US" dirty="0"/>
              <a:t>内容は、。。。</a:t>
            </a:r>
          </a:p>
          <a:p>
            <a:pPr marL="0" lvl="0" indent="0" algn="l" rtl="0">
              <a:lnSpc>
                <a:spcPct val="100000"/>
              </a:lnSpc>
              <a:spcBef>
                <a:spcPts val="0"/>
              </a:spcBef>
              <a:spcAft>
                <a:spcPts val="0"/>
              </a:spcAft>
              <a:buClr>
                <a:schemeClr val="dk1"/>
              </a:buClr>
              <a:buSzPts val="1100"/>
              <a:buFont typeface="Arial"/>
              <a:buNone/>
            </a:pPr>
            <a:r>
              <a:rPr lang="en-US" altLang="ja-JP" dirty="0"/>
              <a:t>(</a:t>
            </a:r>
            <a:r>
              <a:rPr lang="ja-JP" altLang="en-US" dirty="0"/>
              <a:t>スライドの内容を説明する</a:t>
            </a:r>
            <a:r>
              <a:rPr lang="en-US" altLang="ja-JP" dirty="0"/>
              <a:t>)</a:t>
            </a:r>
          </a:p>
          <a:p>
            <a:pPr marL="0" lvl="0" indent="0" algn="l" rtl="0">
              <a:lnSpc>
                <a:spcPct val="100000"/>
              </a:lnSpc>
              <a:spcBef>
                <a:spcPts val="0"/>
              </a:spcBef>
              <a:spcAft>
                <a:spcPts val="0"/>
              </a:spcAft>
              <a:buClr>
                <a:schemeClr val="dk1"/>
              </a:buClr>
              <a:buSzPts val="1100"/>
              <a:buFont typeface="Arial"/>
              <a:buNone/>
            </a:pPr>
            <a:endParaRPr lang="en-US" dirty="0"/>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ja-JP" altLang="en-US" dirty="0"/>
              <a:t>ここまでで、気になった点やご質問はありますでしょうか。</a:t>
            </a:r>
            <a:endParaRPr lang="en-US" altLang="ja-JP" dirty="0"/>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endParaRPr lang="en-US" altLang="ja-JP" dirty="0"/>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US" altLang="ja-JP" dirty="0"/>
              <a:t>(</a:t>
            </a:r>
            <a:r>
              <a:rPr lang="ja-JP" altLang="en-US" dirty="0"/>
              <a:t>説明している方が興味ない場合</a:t>
            </a:r>
            <a:r>
              <a:rPr lang="en-US" altLang="ja-JP" dirty="0"/>
              <a:t>) </a:t>
            </a:r>
            <a:r>
              <a:rPr lang="ja-JP" altLang="en-US" dirty="0"/>
              <a:t>もしこのキャンペーンに興味を持つ方がいらっしゃいましたら、</a:t>
            </a:r>
            <a:endParaRPr lang="en-US" altLang="ja-JP" dirty="0"/>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ja-JP" altLang="en-US" dirty="0"/>
              <a:t>是非共有頂ければと思います。</a:t>
            </a:r>
            <a:endParaRPr lang="en-US" altLang="ja-JP" dirty="0"/>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endParaRPr lang="en-US" altLang="ja-JP" dirty="0"/>
          </a:p>
        </p:txBody>
      </p:sp>
      <p:sp>
        <p:nvSpPr>
          <p:cNvPr id="178" name="Google Shape;178;p19:notes">
            <a:extLst>
              <a:ext uri="{FF2B5EF4-FFF2-40B4-BE49-F238E27FC236}">
                <a16:creationId xmlns:a16="http://schemas.microsoft.com/office/drawing/2014/main" id="{3F1DE1C8-C8EB-6637-A03C-16F6FC2B69EC}"/>
              </a:ext>
            </a:extLst>
          </p:cNvPr>
          <p:cNvSpPr txBox="1">
            <a:spLocks noGrp="1"/>
          </p:cNvSpPr>
          <p:nvPr>
            <p:ph type="sldNum" idx="12"/>
          </p:nvPr>
        </p:nvSpPr>
        <p:spPr>
          <a:xfrm>
            <a:off x="3853141" y="9436123"/>
            <a:ext cx="2947723" cy="498453"/>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en-US" altLang="ja-JP" sz="1200" b="0" i="0" u="none" strike="noStrike" cap="none">
                <a:solidFill>
                  <a:schemeClr val="dk1"/>
                </a:solidFill>
                <a:latin typeface="Arial"/>
                <a:ea typeface="Arial"/>
                <a:cs typeface="Arial"/>
                <a:sym typeface="Arial"/>
              </a:rPr>
              <a:t>3</a:t>
            </a:fld>
            <a:endParaRPr sz="12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19119443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a:extLst>
            <a:ext uri="{FF2B5EF4-FFF2-40B4-BE49-F238E27FC236}">
              <a16:creationId xmlns:a16="http://schemas.microsoft.com/office/drawing/2014/main" id="{3F3FA77D-EEF7-BE82-ED12-5536EF072C83}"/>
            </a:ext>
          </a:extLst>
        </p:cNvPr>
        <p:cNvGrpSpPr/>
        <p:nvPr/>
      </p:nvGrpSpPr>
      <p:grpSpPr>
        <a:xfrm>
          <a:off x="0" y="0"/>
          <a:ext cx="0" cy="0"/>
          <a:chOff x="0" y="0"/>
          <a:chExt cx="0" cy="0"/>
        </a:xfrm>
      </p:grpSpPr>
      <p:sp>
        <p:nvSpPr>
          <p:cNvPr id="176" name="Google Shape;176;p19:notes">
            <a:extLst>
              <a:ext uri="{FF2B5EF4-FFF2-40B4-BE49-F238E27FC236}">
                <a16:creationId xmlns:a16="http://schemas.microsoft.com/office/drawing/2014/main" id="{7FFB4EC0-8FC7-57B6-22BB-8F81FBE585F3}"/>
              </a:ext>
            </a:extLst>
          </p:cNvPr>
          <p:cNvSpPr>
            <a:spLocks noGrp="1" noRot="1" noChangeAspect="1"/>
          </p:cNvSpPr>
          <p:nvPr>
            <p:ph type="sldImg" idx="2"/>
          </p:nvPr>
        </p:nvSpPr>
        <p:spPr>
          <a:xfrm>
            <a:off x="422275" y="1241425"/>
            <a:ext cx="5959475" cy="33528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7" name="Google Shape;177;p19:notes">
            <a:extLst>
              <a:ext uri="{FF2B5EF4-FFF2-40B4-BE49-F238E27FC236}">
                <a16:creationId xmlns:a16="http://schemas.microsoft.com/office/drawing/2014/main" id="{9032FF2F-6D64-B36C-515D-A236C60AD4DF}"/>
              </a:ext>
            </a:extLst>
          </p:cNvPr>
          <p:cNvSpPr txBox="1">
            <a:spLocks noGrp="1"/>
          </p:cNvSpPr>
          <p:nvPr>
            <p:ph type="body" idx="1"/>
          </p:nvPr>
        </p:nvSpPr>
        <p:spPr>
          <a:xfrm>
            <a:off x="680244" y="4781014"/>
            <a:ext cx="5441950" cy="3911739"/>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Arial"/>
              <a:buNone/>
            </a:pPr>
            <a:r>
              <a:rPr lang="ja-JP" altLang="en-US" dirty="0"/>
              <a:t>現在開催しているキャンペーンについて紹介させてください。</a:t>
            </a:r>
          </a:p>
          <a:p>
            <a:pPr marL="0" lvl="0" indent="0" algn="l" rtl="0">
              <a:lnSpc>
                <a:spcPct val="100000"/>
              </a:lnSpc>
              <a:spcBef>
                <a:spcPts val="0"/>
              </a:spcBef>
              <a:spcAft>
                <a:spcPts val="0"/>
              </a:spcAft>
              <a:buClr>
                <a:schemeClr val="dk1"/>
              </a:buClr>
              <a:buSzPts val="1100"/>
              <a:buFont typeface="Arial"/>
              <a:buNone/>
            </a:pPr>
            <a:r>
              <a:rPr lang="en-US" altLang="ja-JP" dirty="0"/>
              <a:t>3/31</a:t>
            </a:r>
            <a:r>
              <a:rPr lang="ja-JP" altLang="en-US" dirty="0"/>
              <a:t>までの期間限定で、「業務への</a:t>
            </a:r>
            <a:r>
              <a:rPr lang="en-US" altLang="ja-JP" dirty="0"/>
              <a:t>ChatGPT</a:t>
            </a:r>
            <a:r>
              <a:rPr lang="ja-JP" altLang="en-US" dirty="0"/>
              <a:t>活用支援パッケージ」をご提供しています。</a:t>
            </a:r>
          </a:p>
          <a:p>
            <a:pPr marL="0" lvl="0" indent="0" algn="l" rtl="0">
              <a:lnSpc>
                <a:spcPct val="100000"/>
              </a:lnSpc>
              <a:spcBef>
                <a:spcPts val="0"/>
              </a:spcBef>
              <a:spcAft>
                <a:spcPts val="0"/>
              </a:spcAft>
              <a:buClr>
                <a:schemeClr val="dk1"/>
              </a:buClr>
              <a:buSzPts val="1100"/>
              <a:buFont typeface="Arial"/>
              <a:buNone/>
            </a:pPr>
            <a:r>
              <a:rPr lang="ja-JP" altLang="en-US" dirty="0"/>
              <a:t>内容は、。。。</a:t>
            </a:r>
          </a:p>
          <a:p>
            <a:pPr marL="0" lvl="0" indent="0" algn="l" rtl="0">
              <a:lnSpc>
                <a:spcPct val="100000"/>
              </a:lnSpc>
              <a:spcBef>
                <a:spcPts val="0"/>
              </a:spcBef>
              <a:spcAft>
                <a:spcPts val="0"/>
              </a:spcAft>
              <a:buClr>
                <a:schemeClr val="dk1"/>
              </a:buClr>
              <a:buSzPts val="1100"/>
              <a:buFont typeface="Arial"/>
              <a:buNone/>
            </a:pPr>
            <a:r>
              <a:rPr lang="en-US" altLang="ja-JP" dirty="0"/>
              <a:t>(</a:t>
            </a:r>
            <a:r>
              <a:rPr lang="ja-JP" altLang="en-US" dirty="0"/>
              <a:t>スライドの内容を説明する</a:t>
            </a:r>
            <a:r>
              <a:rPr lang="en-US" altLang="ja-JP" dirty="0"/>
              <a:t>)</a:t>
            </a:r>
          </a:p>
          <a:p>
            <a:pPr marL="0" lvl="0" indent="0" algn="l" rtl="0">
              <a:lnSpc>
                <a:spcPct val="100000"/>
              </a:lnSpc>
              <a:spcBef>
                <a:spcPts val="0"/>
              </a:spcBef>
              <a:spcAft>
                <a:spcPts val="0"/>
              </a:spcAft>
              <a:buClr>
                <a:schemeClr val="dk1"/>
              </a:buClr>
              <a:buSzPts val="1100"/>
              <a:buFont typeface="Arial"/>
              <a:buNone/>
            </a:pPr>
            <a:endParaRPr lang="en-US" dirty="0"/>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ja-JP" altLang="en-US" dirty="0"/>
              <a:t>ここまでで、気になった点やご質問はありますでしょうか。</a:t>
            </a:r>
            <a:endParaRPr lang="en-US" altLang="ja-JP" dirty="0"/>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endParaRPr lang="en-US" altLang="ja-JP" dirty="0"/>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US" altLang="ja-JP" dirty="0"/>
              <a:t>(</a:t>
            </a:r>
            <a:r>
              <a:rPr lang="ja-JP" altLang="en-US" dirty="0"/>
              <a:t>説明している方が興味ない場合</a:t>
            </a:r>
            <a:r>
              <a:rPr lang="en-US" altLang="ja-JP" dirty="0"/>
              <a:t>) </a:t>
            </a:r>
            <a:r>
              <a:rPr lang="ja-JP" altLang="en-US" dirty="0"/>
              <a:t>もしこのキャンペーンに興味を持つ方がいらっしゃいましたら、</a:t>
            </a:r>
            <a:endParaRPr lang="en-US" altLang="ja-JP" dirty="0"/>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ja-JP" altLang="en-US" dirty="0"/>
              <a:t>是非共有頂ければと思います。</a:t>
            </a:r>
            <a:endParaRPr lang="en-US" altLang="ja-JP" dirty="0"/>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endParaRPr lang="en-US" altLang="ja-JP" dirty="0"/>
          </a:p>
        </p:txBody>
      </p:sp>
      <p:sp>
        <p:nvSpPr>
          <p:cNvPr id="178" name="Google Shape;178;p19:notes">
            <a:extLst>
              <a:ext uri="{FF2B5EF4-FFF2-40B4-BE49-F238E27FC236}">
                <a16:creationId xmlns:a16="http://schemas.microsoft.com/office/drawing/2014/main" id="{AFD30655-609C-3F56-2837-36D6539251B9}"/>
              </a:ext>
            </a:extLst>
          </p:cNvPr>
          <p:cNvSpPr txBox="1">
            <a:spLocks noGrp="1"/>
          </p:cNvSpPr>
          <p:nvPr>
            <p:ph type="sldNum" idx="12"/>
          </p:nvPr>
        </p:nvSpPr>
        <p:spPr>
          <a:xfrm>
            <a:off x="3853141" y="9436123"/>
            <a:ext cx="2947723" cy="498453"/>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en-US" altLang="ja-JP" sz="1200" b="0" i="0" u="none" strike="noStrike" cap="none">
                <a:solidFill>
                  <a:schemeClr val="dk1"/>
                </a:solidFill>
                <a:latin typeface="Arial"/>
                <a:ea typeface="Arial"/>
                <a:cs typeface="Arial"/>
                <a:sym typeface="Arial"/>
              </a:rPr>
              <a:t>4</a:t>
            </a:fld>
            <a:endParaRPr sz="12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36960751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a:extLst>
            <a:ext uri="{FF2B5EF4-FFF2-40B4-BE49-F238E27FC236}">
              <a16:creationId xmlns:a16="http://schemas.microsoft.com/office/drawing/2014/main" id="{9521E572-4727-95F5-0926-DFE606C16652}"/>
            </a:ext>
          </a:extLst>
        </p:cNvPr>
        <p:cNvGrpSpPr/>
        <p:nvPr/>
      </p:nvGrpSpPr>
      <p:grpSpPr>
        <a:xfrm>
          <a:off x="0" y="0"/>
          <a:ext cx="0" cy="0"/>
          <a:chOff x="0" y="0"/>
          <a:chExt cx="0" cy="0"/>
        </a:xfrm>
      </p:grpSpPr>
      <p:sp>
        <p:nvSpPr>
          <p:cNvPr id="176" name="Google Shape;176;p19:notes">
            <a:extLst>
              <a:ext uri="{FF2B5EF4-FFF2-40B4-BE49-F238E27FC236}">
                <a16:creationId xmlns:a16="http://schemas.microsoft.com/office/drawing/2014/main" id="{0D69E2D9-1C00-9138-9D6B-C233C4A0B99D}"/>
              </a:ext>
            </a:extLst>
          </p:cNvPr>
          <p:cNvSpPr>
            <a:spLocks noGrp="1" noRot="1" noChangeAspect="1"/>
          </p:cNvSpPr>
          <p:nvPr>
            <p:ph type="sldImg" idx="2"/>
          </p:nvPr>
        </p:nvSpPr>
        <p:spPr>
          <a:xfrm>
            <a:off x="422275" y="1241425"/>
            <a:ext cx="5959475" cy="33528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7" name="Google Shape;177;p19:notes">
            <a:extLst>
              <a:ext uri="{FF2B5EF4-FFF2-40B4-BE49-F238E27FC236}">
                <a16:creationId xmlns:a16="http://schemas.microsoft.com/office/drawing/2014/main" id="{1A550B85-B176-FBE0-1F86-245AC890B31A}"/>
              </a:ext>
            </a:extLst>
          </p:cNvPr>
          <p:cNvSpPr txBox="1">
            <a:spLocks noGrp="1"/>
          </p:cNvSpPr>
          <p:nvPr>
            <p:ph type="body" idx="1"/>
          </p:nvPr>
        </p:nvSpPr>
        <p:spPr>
          <a:xfrm>
            <a:off x="680244" y="4781014"/>
            <a:ext cx="5441950" cy="3911739"/>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Arial"/>
              <a:buNone/>
            </a:pPr>
            <a:r>
              <a:rPr lang="ja-JP" altLang="en-US" dirty="0"/>
              <a:t>現在開催しているキャンペーンについて紹介させてください。</a:t>
            </a:r>
          </a:p>
          <a:p>
            <a:pPr marL="0" lvl="0" indent="0" algn="l" rtl="0">
              <a:lnSpc>
                <a:spcPct val="100000"/>
              </a:lnSpc>
              <a:spcBef>
                <a:spcPts val="0"/>
              </a:spcBef>
              <a:spcAft>
                <a:spcPts val="0"/>
              </a:spcAft>
              <a:buClr>
                <a:schemeClr val="dk1"/>
              </a:buClr>
              <a:buSzPts val="1100"/>
              <a:buFont typeface="Arial"/>
              <a:buNone/>
            </a:pPr>
            <a:r>
              <a:rPr lang="en-US" altLang="ja-JP" dirty="0"/>
              <a:t>3/31</a:t>
            </a:r>
            <a:r>
              <a:rPr lang="ja-JP" altLang="en-US" dirty="0"/>
              <a:t>までの期間限定で、「業務への</a:t>
            </a:r>
            <a:r>
              <a:rPr lang="en-US" altLang="ja-JP" dirty="0"/>
              <a:t>ChatGPT</a:t>
            </a:r>
            <a:r>
              <a:rPr lang="ja-JP" altLang="en-US" dirty="0"/>
              <a:t>活用支援パッケージ」をご提供しています。</a:t>
            </a:r>
          </a:p>
          <a:p>
            <a:pPr marL="0" lvl="0" indent="0" algn="l" rtl="0">
              <a:lnSpc>
                <a:spcPct val="100000"/>
              </a:lnSpc>
              <a:spcBef>
                <a:spcPts val="0"/>
              </a:spcBef>
              <a:spcAft>
                <a:spcPts val="0"/>
              </a:spcAft>
              <a:buClr>
                <a:schemeClr val="dk1"/>
              </a:buClr>
              <a:buSzPts val="1100"/>
              <a:buFont typeface="Arial"/>
              <a:buNone/>
            </a:pPr>
            <a:r>
              <a:rPr lang="ja-JP" altLang="en-US" dirty="0"/>
              <a:t>内容は、。。。</a:t>
            </a:r>
          </a:p>
          <a:p>
            <a:pPr marL="0" lvl="0" indent="0" algn="l" rtl="0">
              <a:lnSpc>
                <a:spcPct val="100000"/>
              </a:lnSpc>
              <a:spcBef>
                <a:spcPts val="0"/>
              </a:spcBef>
              <a:spcAft>
                <a:spcPts val="0"/>
              </a:spcAft>
              <a:buClr>
                <a:schemeClr val="dk1"/>
              </a:buClr>
              <a:buSzPts val="1100"/>
              <a:buFont typeface="Arial"/>
              <a:buNone/>
            </a:pPr>
            <a:r>
              <a:rPr lang="en-US" altLang="ja-JP" dirty="0"/>
              <a:t>(</a:t>
            </a:r>
            <a:r>
              <a:rPr lang="ja-JP" altLang="en-US" dirty="0"/>
              <a:t>スライドの内容を説明する</a:t>
            </a:r>
            <a:r>
              <a:rPr lang="en-US" altLang="ja-JP" dirty="0"/>
              <a:t>)</a:t>
            </a:r>
          </a:p>
          <a:p>
            <a:pPr marL="0" lvl="0" indent="0" algn="l" rtl="0">
              <a:lnSpc>
                <a:spcPct val="100000"/>
              </a:lnSpc>
              <a:spcBef>
                <a:spcPts val="0"/>
              </a:spcBef>
              <a:spcAft>
                <a:spcPts val="0"/>
              </a:spcAft>
              <a:buClr>
                <a:schemeClr val="dk1"/>
              </a:buClr>
              <a:buSzPts val="1100"/>
              <a:buFont typeface="Arial"/>
              <a:buNone/>
            </a:pPr>
            <a:endParaRPr lang="en-US" dirty="0"/>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ja-JP" altLang="en-US" dirty="0"/>
              <a:t>ここまでで、気になった点やご質問はありますでしょうか。</a:t>
            </a:r>
            <a:endParaRPr lang="en-US" altLang="ja-JP" dirty="0"/>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endParaRPr lang="en-US" altLang="ja-JP" dirty="0"/>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US" altLang="ja-JP" dirty="0"/>
              <a:t>(</a:t>
            </a:r>
            <a:r>
              <a:rPr lang="ja-JP" altLang="en-US" dirty="0"/>
              <a:t>説明している方が興味ない場合</a:t>
            </a:r>
            <a:r>
              <a:rPr lang="en-US" altLang="ja-JP" dirty="0"/>
              <a:t>) </a:t>
            </a:r>
            <a:r>
              <a:rPr lang="ja-JP" altLang="en-US" dirty="0"/>
              <a:t>もしこのキャンペーンに興味を持つ方がいらっしゃいましたら、</a:t>
            </a:r>
            <a:endParaRPr lang="en-US" altLang="ja-JP" dirty="0"/>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ja-JP" altLang="en-US" dirty="0"/>
              <a:t>是非共有頂ければと思います。</a:t>
            </a:r>
            <a:endParaRPr lang="en-US" altLang="ja-JP" dirty="0"/>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endParaRPr lang="en-US" altLang="ja-JP" dirty="0"/>
          </a:p>
        </p:txBody>
      </p:sp>
      <p:sp>
        <p:nvSpPr>
          <p:cNvPr id="178" name="Google Shape;178;p19:notes">
            <a:extLst>
              <a:ext uri="{FF2B5EF4-FFF2-40B4-BE49-F238E27FC236}">
                <a16:creationId xmlns:a16="http://schemas.microsoft.com/office/drawing/2014/main" id="{3F1DE1C8-C8EB-6637-A03C-16F6FC2B69EC}"/>
              </a:ext>
            </a:extLst>
          </p:cNvPr>
          <p:cNvSpPr txBox="1">
            <a:spLocks noGrp="1"/>
          </p:cNvSpPr>
          <p:nvPr>
            <p:ph type="sldNum" idx="12"/>
          </p:nvPr>
        </p:nvSpPr>
        <p:spPr>
          <a:xfrm>
            <a:off x="3853141" y="9436123"/>
            <a:ext cx="2947723" cy="498453"/>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en-US" altLang="ja-JP" sz="1200" b="0" i="0" u="none" strike="noStrike" cap="none">
                <a:solidFill>
                  <a:schemeClr val="dk1"/>
                </a:solidFill>
                <a:latin typeface="Arial"/>
                <a:ea typeface="Arial"/>
                <a:cs typeface="Arial"/>
                <a:sym typeface="Arial"/>
              </a:rPr>
              <a:t>5</a:t>
            </a:fld>
            <a:endParaRPr sz="12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30988300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a:extLst>
            <a:ext uri="{FF2B5EF4-FFF2-40B4-BE49-F238E27FC236}">
              <a16:creationId xmlns:a16="http://schemas.microsoft.com/office/drawing/2014/main" id="{9521E572-4727-95F5-0926-DFE606C16652}"/>
            </a:ext>
          </a:extLst>
        </p:cNvPr>
        <p:cNvGrpSpPr/>
        <p:nvPr/>
      </p:nvGrpSpPr>
      <p:grpSpPr>
        <a:xfrm>
          <a:off x="0" y="0"/>
          <a:ext cx="0" cy="0"/>
          <a:chOff x="0" y="0"/>
          <a:chExt cx="0" cy="0"/>
        </a:xfrm>
      </p:grpSpPr>
      <p:sp>
        <p:nvSpPr>
          <p:cNvPr id="176" name="Google Shape;176;p19:notes">
            <a:extLst>
              <a:ext uri="{FF2B5EF4-FFF2-40B4-BE49-F238E27FC236}">
                <a16:creationId xmlns:a16="http://schemas.microsoft.com/office/drawing/2014/main" id="{0D69E2D9-1C00-9138-9D6B-C233C4A0B99D}"/>
              </a:ext>
            </a:extLst>
          </p:cNvPr>
          <p:cNvSpPr>
            <a:spLocks noGrp="1" noRot="1" noChangeAspect="1"/>
          </p:cNvSpPr>
          <p:nvPr>
            <p:ph type="sldImg" idx="2"/>
          </p:nvPr>
        </p:nvSpPr>
        <p:spPr>
          <a:xfrm>
            <a:off x="422275" y="1241425"/>
            <a:ext cx="5959475" cy="33528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7" name="Google Shape;177;p19:notes">
            <a:extLst>
              <a:ext uri="{FF2B5EF4-FFF2-40B4-BE49-F238E27FC236}">
                <a16:creationId xmlns:a16="http://schemas.microsoft.com/office/drawing/2014/main" id="{1A550B85-B176-FBE0-1F86-245AC890B31A}"/>
              </a:ext>
            </a:extLst>
          </p:cNvPr>
          <p:cNvSpPr txBox="1">
            <a:spLocks noGrp="1"/>
          </p:cNvSpPr>
          <p:nvPr>
            <p:ph type="body" idx="1"/>
          </p:nvPr>
        </p:nvSpPr>
        <p:spPr>
          <a:xfrm>
            <a:off x="680244" y="4781014"/>
            <a:ext cx="5441950" cy="3911739"/>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Arial"/>
              <a:buNone/>
            </a:pPr>
            <a:r>
              <a:rPr lang="ja-JP" altLang="en-US" dirty="0"/>
              <a:t>現在開催しているキャンペーンについて紹介させてください。</a:t>
            </a:r>
          </a:p>
          <a:p>
            <a:pPr marL="0" lvl="0" indent="0" algn="l" rtl="0">
              <a:lnSpc>
                <a:spcPct val="100000"/>
              </a:lnSpc>
              <a:spcBef>
                <a:spcPts val="0"/>
              </a:spcBef>
              <a:spcAft>
                <a:spcPts val="0"/>
              </a:spcAft>
              <a:buClr>
                <a:schemeClr val="dk1"/>
              </a:buClr>
              <a:buSzPts val="1100"/>
              <a:buFont typeface="Arial"/>
              <a:buNone/>
            </a:pPr>
            <a:r>
              <a:rPr lang="en-US" altLang="ja-JP" dirty="0"/>
              <a:t>3/31</a:t>
            </a:r>
            <a:r>
              <a:rPr lang="ja-JP" altLang="en-US" dirty="0"/>
              <a:t>までの期間限定で、「業務への</a:t>
            </a:r>
            <a:r>
              <a:rPr lang="en-US" altLang="ja-JP" dirty="0"/>
              <a:t>ChatGPT</a:t>
            </a:r>
            <a:r>
              <a:rPr lang="ja-JP" altLang="en-US" dirty="0"/>
              <a:t>活用支援パッケージ」をご提供しています。</a:t>
            </a:r>
          </a:p>
          <a:p>
            <a:pPr marL="0" lvl="0" indent="0" algn="l" rtl="0">
              <a:lnSpc>
                <a:spcPct val="100000"/>
              </a:lnSpc>
              <a:spcBef>
                <a:spcPts val="0"/>
              </a:spcBef>
              <a:spcAft>
                <a:spcPts val="0"/>
              </a:spcAft>
              <a:buClr>
                <a:schemeClr val="dk1"/>
              </a:buClr>
              <a:buSzPts val="1100"/>
              <a:buFont typeface="Arial"/>
              <a:buNone/>
            </a:pPr>
            <a:r>
              <a:rPr lang="ja-JP" altLang="en-US" dirty="0"/>
              <a:t>内容は、。。。</a:t>
            </a:r>
          </a:p>
          <a:p>
            <a:pPr marL="0" lvl="0" indent="0" algn="l" rtl="0">
              <a:lnSpc>
                <a:spcPct val="100000"/>
              </a:lnSpc>
              <a:spcBef>
                <a:spcPts val="0"/>
              </a:spcBef>
              <a:spcAft>
                <a:spcPts val="0"/>
              </a:spcAft>
              <a:buClr>
                <a:schemeClr val="dk1"/>
              </a:buClr>
              <a:buSzPts val="1100"/>
              <a:buFont typeface="Arial"/>
              <a:buNone/>
            </a:pPr>
            <a:r>
              <a:rPr lang="en-US" altLang="ja-JP" dirty="0"/>
              <a:t>(</a:t>
            </a:r>
            <a:r>
              <a:rPr lang="ja-JP" altLang="en-US" dirty="0"/>
              <a:t>スライドの内容を説明する</a:t>
            </a:r>
            <a:r>
              <a:rPr lang="en-US" altLang="ja-JP" dirty="0"/>
              <a:t>)</a:t>
            </a:r>
          </a:p>
          <a:p>
            <a:pPr marL="0" lvl="0" indent="0" algn="l" rtl="0">
              <a:lnSpc>
                <a:spcPct val="100000"/>
              </a:lnSpc>
              <a:spcBef>
                <a:spcPts val="0"/>
              </a:spcBef>
              <a:spcAft>
                <a:spcPts val="0"/>
              </a:spcAft>
              <a:buClr>
                <a:schemeClr val="dk1"/>
              </a:buClr>
              <a:buSzPts val="1100"/>
              <a:buFont typeface="Arial"/>
              <a:buNone/>
            </a:pPr>
            <a:endParaRPr lang="en-US" dirty="0"/>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ja-JP" altLang="en-US" dirty="0"/>
              <a:t>ここまでで、気になった点やご質問はありますでしょうか。</a:t>
            </a:r>
            <a:endParaRPr lang="en-US" altLang="ja-JP" dirty="0"/>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endParaRPr lang="en-US" altLang="ja-JP" dirty="0"/>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US" altLang="ja-JP" dirty="0"/>
              <a:t>(</a:t>
            </a:r>
            <a:r>
              <a:rPr lang="ja-JP" altLang="en-US" dirty="0"/>
              <a:t>説明している方が興味ない場合</a:t>
            </a:r>
            <a:r>
              <a:rPr lang="en-US" altLang="ja-JP" dirty="0"/>
              <a:t>) </a:t>
            </a:r>
            <a:r>
              <a:rPr lang="ja-JP" altLang="en-US" dirty="0"/>
              <a:t>もしこのキャンペーンに興味を持つ方がいらっしゃいましたら、</a:t>
            </a:r>
            <a:endParaRPr lang="en-US" altLang="ja-JP" dirty="0"/>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ja-JP" altLang="en-US" dirty="0"/>
              <a:t>是非共有頂ければと思います。</a:t>
            </a:r>
            <a:endParaRPr lang="en-US" altLang="ja-JP" dirty="0"/>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endParaRPr lang="en-US" altLang="ja-JP" dirty="0"/>
          </a:p>
        </p:txBody>
      </p:sp>
      <p:sp>
        <p:nvSpPr>
          <p:cNvPr id="178" name="Google Shape;178;p19:notes">
            <a:extLst>
              <a:ext uri="{FF2B5EF4-FFF2-40B4-BE49-F238E27FC236}">
                <a16:creationId xmlns:a16="http://schemas.microsoft.com/office/drawing/2014/main" id="{3F1DE1C8-C8EB-6637-A03C-16F6FC2B69EC}"/>
              </a:ext>
            </a:extLst>
          </p:cNvPr>
          <p:cNvSpPr txBox="1">
            <a:spLocks noGrp="1"/>
          </p:cNvSpPr>
          <p:nvPr>
            <p:ph type="sldNum" idx="12"/>
          </p:nvPr>
        </p:nvSpPr>
        <p:spPr>
          <a:xfrm>
            <a:off x="3853141" y="9436123"/>
            <a:ext cx="2947723" cy="498453"/>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en-US" altLang="ja-JP" sz="1200" b="0" i="0" u="none" strike="noStrike" cap="none">
                <a:solidFill>
                  <a:schemeClr val="dk1"/>
                </a:solidFill>
                <a:latin typeface="Arial"/>
                <a:ea typeface="Arial"/>
                <a:cs typeface="Arial"/>
                <a:sym typeface="Arial"/>
              </a:rPr>
              <a:t>6</a:t>
            </a:fld>
            <a:endParaRPr sz="12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9922743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a:extLst>
            <a:ext uri="{FF2B5EF4-FFF2-40B4-BE49-F238E27FC236}">
              <a16:creationId xmlns:a16="http://schemas.microsoft.com/office/drawing/2014/main" id="{9521E572-4727-95F5-0926-DFE606C16652}"/>
            </a:ext>
          </a:extLst>
        </p:cNvPr>
        <p:cNvGrpSpPr/>
        <p:nvPr/>
      </p:nvGrpSpPr>
      <p:grpSpPr>
        <a:xfrm>
          <a:off x="0" y="0"/>
          <a:ext cx="0" cy="0"/>
          <a:chOff x="0" y="0"/>
          <a:chExt cx="0" cy="0"/>
        </a:xfrm>
      </p:grpSpPr>
      <p:sp>
        <p:nvSpPr>
          <p:cNvPr id="176" name="Google Shape;176;p19:notes">
            <a:extLst>
              <a:ext uri="{FF2B5EF4-FFF2-40B4-BE49-F238E27FC236}">
                <a16:creationId xmlns:a16="http://schemas.microsoft.com/office/drawing/2014/main" id="{0D69E2D9-1C00-9138-9D6B-C233C4A0B99D}"/>
              </a:ext>
            </a:extLst>
          </p:cNvPr>
          <p:cNvSpPr>
            <a:spLocks noGrp="1" noRot="1" noChangeAspect="1"/>
          </p:cNvSpPr>
          <p:nvPr>
            <p:ph type="sldImg" idx="2"/>
          </p:nvPr>
        </p:nvSpPr>
        <p:spPr>
          <a:xfrm>
            <a:off x="422275" y="1241425"/>
            <a:ext cx="5959475" cy="33528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7" name="Google Shape;177;p19:notes">
            <a:extLst>
              <a:ext uri="{FF2B5EF4-FFF2-40B4-BE49-F238E27FC236}">
                <a16:creationId xmlns:a16="http://schemas.microsoft.com/office/drawing/2014/main" id="{1A550B85-B176-FBE0-1F86-245AC890B31A}"/>
              </a:ext>
            </a:extLst>
          </p:cNvPr>
          <p:cNvSpPr txBox="1">
            <a:spLocks noGrp="1"/>
          </p:cNvSpPr>
          <p:nvPr>
            <p:ph type="body" idx="1"/>
          </p:nvPr>
        </p:nvSpPr>
        <p:spPr>
          <a:xfrm>
            <a:off x="680244" y="4781014"/>
            <a:ext cx="5441950" cy="3911739"/>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Arial"/>
              <a:buNone/>
            </a:pPr>
            <a:r>
              <a:rPr lang="ja-JP" altLang="en-US" dirty="0"/>
              <a:t>現在開催しているキャンペーンについて紹介させてください。</a:t>
            </a:r>
          </a:p>
          <a:p>
            <a:pPr marL="0" lvl="0" indent="0" algn="l" rtl="0">
              <a:lnSpc>
                <a:spcPct val="100000"/>
              </a:lnSpc>
              <a:spcBef>
                <a:spcPts val="0"/>
              </a:spcBef>
              <a:spcAft>
                <a:spcPts val="0"/>
              </a:spcAft>
              <a:buClr>
                <a:schemeClr val="dk1"/>
              </a:buClr>
              <a:buSzPts val="1100"/>
              <a:buFont typeface="Arial"/>
              <a:buNone/>
            </a:pPr>
            <a:r>
              <a:rPr lang="en-US" altLang="ja-JP" dirty="0"/>
              <a:t>3/31</a:t>
            </a:r>
            <a:r>
              <a:rPr lang="ja-JP" altLang="en-US" dirty="0"/>
              <a:t>までの期間限定で、「業務への</a:t>
            </a:r>
            <a:r>
              <a:rPr lang="en-US" altLang="ja-JP" dirty="0"/>
              <a:t>ChatGPT</a:t>
            </a:r>
            <a:r>
              <a:rPr lang="ja-JP" altLang="en-US" dirty="0"/>
              <a:t>活用支援パッケージ」をご提供しています。</a:t>
            </a:r>
          </a:p>
          <a:p>
            <a:pPr marL="0" lvl="0" indent="0" algn="l" rtl="0">
              <a:lnSpc>
                <a:spcPct val="100000"/>
              </a:lnSpc>
              <a:spcBef>
                <a:spcPts val="0"/>
              </a:spcBef>
              <a:spcAft>
                <a:spcPts val="0"/>
              </a:spcAft>
              <a:buClr>
                <a:schemeClr val="dk1"/>
              </a:buClr>
              <a:buSzPts val="1100"/>
              <a:buFont typeface="Arial"/>
              <a:buNone/>
            </a:pPr>
            <a:r>
              <a:rPr lang="ja-JP" altLang="en-US" dirty="0"/>
              <a:t>内容は、。。。</a:t>
            </a:r>
          </a:p>
          <a:p>
            <a:pPr marL="0" lvl="0" indent="0" algn="l" rtl="0">
              <a:lnSpc>
                <a:spcPct val="100000"/>
              </a:lnSpc>
              <a:spcBef>
                <a:spcPts val="0"/>
              </a:spcBef>
              <a:spcAft>
                <a:spcPts val="0"/>
              </a:spcAft>
              <a:buClr>
                <a:schemeClr val="dk1"/>
              </a:buClr>
              <a:buSzPts val="1100"/>
              <a:buFont typeface="Arial"/>
              <a:buNone/>
            </a:pPr>
            <a:r>
              <a:rPr lang="en-US" altLang="ja-JP" dirty="0"/>
              <a:t>(</a:t>
            </a:r>
            <a:r>
              <a:rPr lang="ja-JP" altLang="en-US" dirty="0"/>
              <a:t>スライドの内容を説明する</a:t>
            </a:r>
            <a:r>
              <a:rPr lang="en-US" altLang="ja-JP" dirty="0"/>
              <a:t>)</a:t>
            </a:r>
          </a:p>
          <a:p>
            <a:pPr marL="0" lvl="0" indent="0" algn="l" rtl="0">
              <a:lnSpc>
                <a:spcPct val="100000"/>
              </a:lnSpc>
              <a:spcBef>
                <a:spcPts val="0"/>
              </a:spcBef>
              <a:spcAft>
                <a:spcPts val="0"/>
              </a:spcAft>
              <a:buClr>
                <a:schemeClr val="dk1"/>
              </a:buClr>
              <a:buSzPts val="1100"/>
              <a:buFont typeface="Arial"/>
              <a:buNone/>
            </a:pPr>
            <a:endParaRPr lang="en-US" dirty="0"/>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ja-JP" altLang="en-US" dirty="0"/>
              <a:t>ここまでで、気になった点やご質問はありますでしょうか。</a:t>
            </a:r>
            <a:endParaRPr lang="en-US" altLang="ja-JP" dirty="0"/>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endParaRPr lang="en-US" altLang="ja-JP" dirty="0"/>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US" altLang="ja-JP" dirty="0"/>
              <a:t>(</a:t>
            </a:r>
            <a:r>
              <a:rPr lang="ja-JP" altLang="en-US" dirty="0"/>
              <a:t>説明している方が興味ない場合</a:t>
            </a:r>
            <a:r>
              <a:rPr lang="en-US" altLang="ja-JP" dirty="0"/>
              <a:t>) </a:t>
            </a:r>
            <a:r>
              <a:rPr lang="ja-JP" altLang="en-US" dirty="0"/>
              <a:t>もしこのキャンペーンに興味を持つ方がいらっしゃいましたら、</a:t>
            </a:r>
            <a:endParaRPr lang="en-US" altLang="ja-JP" dirty="0"/>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ja-JP" altLang="en-US" dirty="0"/>
              <a:t>是非共有頂ければと思います。</a:t>
            </a:r>
            <a:endParaRPr lang="en-US" altLang="ja-JP" dirty="0"/>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endParaRPr lang="en-US" altLang="ja-JP" dirty="0"/>
          </a:p>
        </p:txBody>
      </p:sp>
      <p:sp>
        <p:nvSpPr>
          <p:cNvPr id="178" name="Google Shape;178;p19:notes">
            <a:extLst>
              <a:ext uri="{FF2B5EF4-FFF2-40B4-BE49-F238E27FC236}">
                <a16:creationId xmlns:a16="http://schemas.microsoft.com/office/drawing/2014/main" id="{3F1DE1C8-C8EB-6637-A03C-16F6FC2B69EC}"/>
              </a:ext>
            </a:extLst>
          </p:cNvPr>
          <p:cNvSpPr txBox="1">
            <a:spLocks noGrp="1"/>
          </p:cNvSpPr>
          <p:nvPr>
            <p:ph type="sldNum" idx="12"/>
          </p:nvPr>
        </p:nvSpPr>
        <p:spPr>
          <a:xfrm>
            <a:off x="3853141" y="9436123"/>
            <a:ext cx="2947723" cy="498453"/>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en-US" altLang="ja-JP" sz="1200" b="0" i="0" u="none" strike="noStrike" cap="none">
                <a:solidFill>
                  <a:schemeClr val="dk1"/>
                </a:solidFill>
                <a:latin typeface="Arial"/>
                <a:ea typeface="Arial"/>
                <a:cs typeface="Arial"/>
                <a:sym typeface="Arial"/>
              </a:rPr>
              <a:t>7</a:t>
            </a:fld>
            <a:endParaRPr sz="12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8682092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a:extLst>
            <a:ext uri="{FF2B5EF4-FFF2-40B4-BE49-F238E27FC236}">
              <a16:creationId xmlns:a16="http://schemas.microsoft.com/office/drawing/2014/main" id="{9521E572-4727-95F5-0926-DFE606C16652}"/>
            </a:ext>
          </a:extLst>
        </p:cNvPr>
        <p:cNvGrpSpPr/>
        <p:nvPr/>
      </p:nvGrpSpPr>
      <p:grpSpPr>
        <a:xfrm>
          <a:off x="0" y="0"/>
          <a:ext cx="0" cy="0"/>
          <a:chOff x="0" y="0"/>
          <a:chExt cx="0" cy="0"/>
        </a:xfrm>
      </p:grpSpPr>
      <p:sp>
        <p:nvSpPr>
          <p:cNvPr id="176" name="Google Shape;176;p19:notes">
            <a:extLst>
              <a:ext uri="{FF2B5EF4-FFF2-40B4-BE49-F238E27FC236}">
                <a16:creationId xmlns:a16="http://schemas.microsoft.com/office/drawing/2014/main" id="{0D69E2D9-1C00-9138-9D6B-C233C4A0B99D}"/>
              </a:ext>
            </a:extLst>
          </p:cNvPr>
          <p:cNvSpPr>
            <a:spLocks noGrp="1" noRot="1" noChangeAspect="1"/>
          </p:cNvSpPr>
          <p:nvPr>
            <p:ph type="sldImg" idx="2"/>
          </p:nvPr>
        </p:nvSpPr>
        <p:spPr>
          <a:xfrm>
            <a:off x="422275" y="1241425"/>
            <a:ext cx="5959475" cy="33528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7" name="Google Shape;177;p19:notes">
            <a:extLst>
              <a:ext uri="{FF2B5EF4-FFF2-40B4-BE49-F238E27FC236}">
                <a16:creationId xmlns:a16="http://schemas.microsoft.com/office/drawing/2014/main" id="{1A550B85-B176-FBE0-1F86-245AC890B31A}"/>
              </a:ext>
            </a:extLst>
          </p:cNvPr>
          <p:cNvSpPr txBox="1">
            <a:spLocks noGrp="1"/>
          </p:cNvSpPr>
          <p:nvPr>
            <p:ph type="body" idx="1"/>
          </p:nvPr>
        </p:nvSpPr>
        <p:spPr>
          <a:xfrm>
            <a:off x="680244" y="4781014"/>
            <a:ext cx="5441950" cy="3911739"/>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Arial"/>
              <a:buNone/>
            </a:pPr>
            <a:r>
              <a:rPr lang="ja-JP" altLang="en-US" dirty="0"/>
              <a:t>現在開催しているキャンペーンについて紹介させてください。</a:t>
            </a:r>
          </a:p>
          <a:p>
            <a:pPr marL="0" lvl="0" indent="0" algn="l" rtl="0">
              <a:lnSpc>
                <a:spcPct val="100000"/>
              </a:lnSpc>
              <a:spcBef>
                <a:spcPts val="0"/>
              </a:spcBef>
              <a:spcAft>
                <a:spcPts val="0"/>
              </a:spcAft>
              <a:buClr>
                <a:schemeClr val="dk1"/>
              </a:buClr>
              <a:buSzPts val="1100"/>
              <a:buFont typeface="Arial"/>
              <a:buNone/>
            </a:pPr>
            <a:r>
              <a:rPr lang="en-US" altLang="ja-JP" dirty="0"/>
              <a:t>3/31</a:t>
            </a:r>
            <a:r>
              <a:rPr lang="ja-JP" altLang="en-US" dirty="0"/>
              <a:t>までの期間限定で、「業務への</a:t>
            </a:r>
            <a:r>
              <a:rPr lang="en-US" altLang="ja-JP" dirty="0"/>
              <a:t>ChatGPT</a:t>
            </a:r>
            <a:r>
              <a:rPr lang="ja-JP" altLang="en-US" dirty="0"/>
              <a:t>活用支援パッケージ」をご提供しています。</a:t>
            </a:r>
          </a:p>
          <a:p>
            <a:pPr marL="0" lvl="0" indent="0" algn="l" rtl="0">
              <a:lnSpc>
                <a:spcPct val="100000"/>
              </a:lnSpc>
              <a:spcBef>
                <a:spcPts val="0"/>
              </a:spcBef>
              <a:spcAft>
                <a:spcPts val="0"/>
              </a:spcAft>
              <a:buClr>
                <a:schemeClr val="dk1"/>
              </a:buClr>
              <a:buSzPts val="1100"/>
              <a:buFont typeface="Arial"/>
              <a:buNone/>
            </a:pPr>
            <a:r>
              <a:rPr lang="ja-JP" altLang="en-US" dirty="0"/>
              <a:t>内容は、。。。</a:t>
            </a:r>
          </a:p>
          <a:p>
            <a:pPr marL="0" lvl="0" indent="0" algn="l" rtl="0">
              <a:lnSpc>
                <a:spcPct val="100000"/>
              </a:lnSpc>
              <a:spcBef>
                <a:spcPts val="0"/>
              </a:spcBef>
              <a:spcAft>
                <a:spcPts val="0"/>
              </a:spcAft>
              <a:buClr>
                <a:schemeClr val="dk1"/>
              </a:buClr>
              <a:buSzPts val="1100"/>
              <a:buFont typeface="Arial"/>
              <a:buNone/>
            </a:pPr>
            <a:r>
              <a:rPr lang="en-US" altLang="ja-JP" dirty="0"/>
              <a:t>(</a:t>
            </a:r>
            <a:r>
              <a:rPr lang="ja-JP" altLang="en-US" dirty="0"/>
              <a:t>スライドの内容を説明する</a:t>
            </a:r>
            <a:r>
              <a:rPr lang="en-US" altLang="ja-JP" dirty="0"/>
              <a:t>)</a:t>
            </a:r>
          </a:p>
          <a:p>
            <a:pPr marL="0" lvl="0" indent="0" algn="l" rtl="0">
              <a:lnSpc>
                <a:spcPct val="100000"/>
              </a:lnSpc>
              <a:spcBef>
                <a:spcPts val="0"/>
              </a:spcBef>
              <a:spcAft>
                <a:spcPts val="0"/>
              </a:spcAft>
              <a:buClr>
                <a:schemeClr val="dk1"/>
              </a:buClr>
              <a:buSzPts val="1100"/>
              <a:buFont typeface="Arial"/>
              <a:buNone/>
            </a:pPr>
            <a:endParaRPr lang="en-US" dirty="0"/>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ja-JP" altLang="en-US" dirty="0"/>
              <a:t>ここまでで、気になった点やご質問はありますでしょうか。</a:t>
            </a:r>
            <a:endParaRPr lang="en-US" altLang="ja-JP" dirty="0"/>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endParaRPr lang="en-US" altLang="ja-JP" dirty="0"/>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US" altLang="ja-JP" dirty="0"/>
              <a:t>(</a:t>
            </a:r>
            <a:r>
              <a:rPr lang="ja-JP" altLang="en-US" dirty="0"/>
              <a:t>説明している方が興味ない場合</a:t>
            </a:r>
            <a:r>
              <a:rPr lang="en-US" altLang="ja-JP" dirty="0"/>
              <a:t>) </a:t>
            </a:r>
            <a:r>
              <a:rPr lang="ja-JP" altLang="en-US" dirty="0"/>
              <a:t>もしこのキャンペーンに興味を持つ方がいらっしゃいましたら、</a:t>
            </a:r>
            <a:endParaRPr lang="en-US" altLang="ja-JP" dirty="0"/>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ja-JP" altLang="en-US" dirty="0"/>
              <a:t>是非共有頂ければと思います。</a:t>
            </a:r>
            <a:endParaRPr lang="en-US" altLang="ja-JP" dirty="0"/>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endParaRPr lang="en-US" altLang="ja-JP" dirty="0"/>
          </a:p>
        </p:txBody>
      </p:sp>
      <p:sp>
        <p:nvSpPr>
          <p:cNvPr id="178" name="Google Shape;178;p19:notes">
            <a:extLst>
              <a:ext uri="{FF2B5EF4-FFF2-40B4-BE49-F238E27FC236}">
                <a16:creationId xmlns:a16="http://schemas.microsoft.com/office/drawing/2014/main" id="{3F1DE1C8-C8EB-6637-A03C-16F6FC2B69EC}"/>
              </a:ext>
            </a:extLst>
          </p:cNvPr>
          <p:cNvSpPr txBox="1">
            <a:spLocks noGrp="1"/>
          </p:cNvSpPr>
          <p:nvPr>
            <p:ph type="sldNum" idx="12"/>
          </p:nvPr>
        </p:nvSpPr>
        <p:spPr>
          <a:xfrm>
            <a:off x="3853141" y="9436123"/>
            <a:ext cx="2947723" cy="498453"/>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en-US" altLang="ja-JP" sz="1200" b="0" i="0" u="none" strike="noStrike" cap="none">
                <a:solidFill>
                  <a:schemeClr val="dk1"/>
                </a:solidFill>
                <a:latin typeface="Arial"/>
                <a:ea typeface="Arial"/>
                <a:cs typeface="Arial"/>
                <a:sym typeface="Arial"/>
              </a:rPr>
              <a:t>8</a:t>
            </a:fld>
            <a:endParaRPr sz="12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19923678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a:extLst>
            <a:ext uri="{FF2B5EF4-FFF2-40B4-BE49-F238E27FC236}">
              <a16:creationId xmlns:a16="http://schemas.microsoft.com/office/drawing/2014/main" id="{9521E572-4727-95F5-0926-DFE606C16652}"/>
            </a:ext>
          </a:extLst>
        </p:cNvPr>
        <p:cNvGrpSpPr/>
        <p:nvPr/>
      </p:nvGrpSpPr>
      <p:grpSpPr>
        <a:xfrm>
          <a:off x="0" y="0"/>
          <a:ext cx="0" cy="0"/>
          <a:chOff x="0" y="0"/>
          <a:chExt cx="0" cy="0"/>
        </a:xfrm>
      </p:grpSpPr>
      <p:sp>
        <p:nvSpPr>
          <p:cNvPr id="176" name="Google Shape;176;p19:notes">
            <a:extLst>
              <a:ext uri="{FF2B5EF4-FFF2-40B4-BE49-F238E27FC236}">
                <a16:creationId xmlns:a16="http://schemas.microsoft.com/office/drawing/2014/main" id="{0D69E2D9-1C00-9138-9D6B-C233C4A0B99D}"/>
              </a:ext>
            </a:extLst>
          </p:cNvPr>
          <p:cNvSpPr>
            <a:spLocks noGrp="1" noRot="1" noChangeAspect="1"/>
          </p:cNvSpPr>
          <p:nvPr>
            <p:ph type="sldImg" idx="2"/>
          </p:nvPr>
        </p:nvSpPr>
        <p:spPr>
          <a:xfrm>
            <a:off x="422275" y="1241425"/>
            <a:ext cx="5959475" cy="33528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7" name="Google Shape;177;p19:notes">
            <a:extLst>
              <a:ext uri="{FF2B5EF4-FFF2-40B4-BE49-F238E27FC236}">
                <a16:creationId xmlns:a16="http://schemas.microsoft.com/office/drawing/2014/main" id="{1A550B85-B176-FBE0-1F86-245AC890B31A}"/>
              </a:ext>
            </a:extLst>
          </p:cNvPr>
          <p:cNvSpPr txBox="1">
            <a:spLocks noGrp="1"/>
          </p:cNvSpPr>
          <p:nvPr>
            <p:ph type="body" idx="1"/>
          </p:nvPr>
        </p:nvSpPr>
        <p:spPr>
          <a:xfrm>
            <a:off x="680244" y="4781014"/>
            <a:ext cx="5441950" cy="3911739"/>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Arial"/>
              <a:buNone/>
            </a:pPr>
            <a:r>
              <a:rPr lang="ja-JP" altLang="en-US" dirty="0"/>
              <a:t>現在開催しているキャンペーンについて紹介させてください。</a:t>
            </a:r>
          </a:p>
          <a:p>
            <a:pPr marL="0" lvl="0" indent="0" algn="l" rtl="0">
              <a:lnSpc>
                <a:spcPct val="100000"/>
              </a:lnSpc>
              <a:spcBef>
                <a:spcPts val="0"/>
              </a:spcBef>
              <a:spcAft>
                <a:spcPts val="0"/>
              </a:spcAft>
              <a:buClr>
                <a:schemeClr val="dk1"/>
              </a:buClr>
              <a:buSzPts val="1100"/>
              <a:buFont typeface="Arial"/>
              <a:buNone/>
            </a:pPr>
            <a:r>
              <a:rPr lang="en-US" altLang="ja-JP" dirty="0"/>
              <a:t>3/31</a:t>
            </a:r>
            <a:r>
              <a:rPr lang="ja-JP" altLang="en-US" dirty="0"/>
              <a:t>までの期間限定で、「業務への</a:t>
            </a:r>
            <a:r>
              <a:rPr lang="en-US" altLang="ja-JP" dirty="0"/>
              <a:t>ChatGPT</a:t>
            </a:r>
            <a:r>
              <a:rPr lang="ja-JP" altLang="en-US" dirty="0"/>
              <a:t>活用支援パッケージ」をご提供しています。</a:t>
            </a:r>
          </a:p>
          <a:p>
            <a:pPr marL="0" lvl="0" indent="0" algn="l" rtl="0">
              <a:lnSpc>
                <a:spcPct val="100000"/>
              </a:lnSpc>
              <a:spcBef>
                <a:spcPts val="0"/>
              </a:spcBef>
              <a:spcAft>
                <a:spcPts val="0"/>
              </a:spcAft>
              <a:buClr>
                <a:schemeClr val="dk1"/>
              </a:buClr>
              <a:buSzPts val="1100"/>
              <a:buFont typeface="Arial"/>
              <a:buNone/>
            </a:pPr>
            <a:r>
              <a:rPr lang="ja-JP" altLang="en-US" dirty="0"/>
              <a:t>内容は、。。。</a:t>
            </a:r>
          </a:p>
          <a:p>
            <a:pPr marL="0" lvl="0" indent="0" algn="l" rtl="0">
              <a:lnSpc>
                <a:spcPct val="100000"/>
              </a:lnSpc>
              <a:spcBef>
                <a:spcPts val="0"/>
              </a:spcBef>
              <a:spcAft>
                <a:spcPts val="0"/>
              </a:spcAft>
              <a:buClr>
                <a:schemeClr val="dk1"/>
              </a:buClr>
              <a:buSzPts val="1100"/>
              <a:buFont typeface="Arial"/>
              <a:buNone/>
            </a:pPr>
            <a:r>
              <a:rPr lang="en-US" altLang="ja-JP" dirty="0"/>
              <a:t>(</a:t>
            </a:r>
            <a:r>
              <a:rPr lang="ja-JP" altLang="en-US" dirty="0"/>
              <a:t>スライドの内容を説明する</a:t>
            </a:r>
            <a:r>
              <a:rPr lang="en-US" altLang="ja-JP" dirty="0"/>
              <a:t>)</a:t>
            </a:r>
          </a:p>
          <a:p>
            <a:pPr marL="0" lvl="0" indent="0" algn="l" rtl="0">
              <a:lnSpc>
                <a:spcPct val="100000"/>
              </a:lnSpc>
              <a:spcBef>
                <a:spcPts val="0"/>
              </a:spcBef>
              <a:spcAft>
                <a:spcPts val="0"/>
              </a:spcAft>
              <a:buClr>
                <a:schemeClr val="dk1"/>
              </a:buClr>
              <a:buSzPts val="1100"/>
              <a:buFont typeface="Arial"/>
              <a:buNone/>
            </a:pPr>
            <a:endParaRPr lang="en-US" dirty="0"/>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ja-JP" altLang="en-US" dirty="0"/>
              <a:t>ここまでで、気になった点やご質問はありますでしょうか。</a:t>
            </a:r>
            <a:endParaRPr lang="en-US" altLang="ja-JP" dirty="0"/>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endParaRPr lang="en-US" altLang="ja-JP" dirty="0"/>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US" altLang="ja-JP" dirty="0"/>
              <a:t>(</a:t>
            </a:r>
            <a:r>
              <a:rPr lang="ja-JP" altLang="en-US" dirty="0"/>
              <a:t>説明している方が興味ない場合</a:t>
            </a:r>
            <a:r>
              <a:rPr lang="en-US" altLang="ja-JP" dirty="0"/>
              <a:t>) </a:t>
            </a:r>
            <a:r>
              <a:rPr lang="ja-JP" altLang="en-US" dirty="0"/>
              <a:t>もしこのキャンペーンに興味を持つ方がいらっしゃいましたら、</a:t>
            </a:r>
            <a:endParaRPr lang="en-US" altLang="ja-JP" dirty="0"/>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ja-JP" altLang="en-US" dirty="0"/>
              <a:t>是非共有頂ければと思います。</a:t>
            </a:r>
            <a:endParaRPr lang="en-US" altLang="ja-JP" dirty="0"/>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endParaRPr lang="en-US" altLang="ja-JP" dirty="0"/>
          </a:p>
        </p:txBody>
      </p:sp>
      <p:sp>
        <p:nvSpPr>
          <p:cNvPr id="178" name="Google Shape;178;p19:notes">
            <a:extLst>
              <a:ext uri="{FF2B5EF4-FFF2-40B4-BE49-F238E27FC236}">
                <a16:creationId xmlns:a16="http://schemas.microsoft.com/office/drawing/2014/main" id="{3F1DE1C8-C8EB-6637-A03C-16F6FC2B69EC}"/>
              </a:ext>
            </a:extLst>
          </p:cNvPr>
          <p:cNvSpPr txBox="1">
            <a:spLocks noGrp="1"/>
          </p:cNvSpPr>
          <p:nvPr>
            <p:ph type="sldNum" idx="12"/>
          </p:nvPr>
        </p:nvSpPr>
        <p:spPr>
          <a:xfrm>
            <a:off x="3853141" y="9436123"/>
            <a:ext cx="2947723" cy="498453"/>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en-US" altLang="ja-JP" sz="1200" b="0" i="0" u="none" strike="noStrike" cap="none">
                <a:solidFill>
                  <a:schemeClr val="dk1"/>
                </a:solidFill>
                <a:latin typeface="Arial"/>
                <a:ea typeface="Arial"/>
                <a:cs typeface="Arial"/>
                <a:sym typeface="Arial"/>
              </a:rPr>
              <a:t>9</a:t>
            </a:fld>
            <a:endParaRPr sz="12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303140890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タイトルとコンテンツ" type="obj">
  <p:cSld name="OBJECT">
    <p:spTree>
      <p:nvGrpSpPr>
        <p:cNvPr id="1" name="Shape 114"/>
        <p:cNvGrpSpPr/>
        <p:nvPr/>
      </p:nvGrpSpPr>
      <p:grpSpPr>
        <a:xfrm>
          <a:off x="0" y="0"/>
          <a:ext cx="0" cy="0"/>
          <a:chOff x="0" y="0"/>
          <a:chExt cx="0" cy="0"/>
        </a:xfrm>
      </p:grpSpPr>
      <p:sp>
        <p:nvSpPr>
          <p:cNvPr id="115" name="Google Shape;115;p18"/>
          <p:cNvSpPr txBox="1">
            <a:spLocks noGrp="1"/>
          </p:cNvSpPr>
          <p:nvPr>
            <p:ph type="sldNum" idx="12"/>
          </p:nvPr>
        </p:nvSpPr>
        <p:spPr>
          <a:xfrm>
            <a:off x="9308869" y="6491818"/>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9pPr>
          </a:lstStyle>
          <a:p>
            <a:pPr marL="0" lvl="0" indent="0" algn="r" rtl="0">
              <a:spcBef>
                <a:spcPts val="0"/>
              </a:spcBef>
              <a:spcAft>
                <a:spcPts val="0"/>
              </a:spcAft>
              <a:buNone/>
            </a:pPr>
            <a:fld id="{00000000-1234-1234-1234-123412341234}" type="slidenum">
              <a:rPr lang="ja-JP"/>
              <a:t>‹#›</a:t>
            </a:fld>
            <a:endParaRPr/>
          </a:p>
        </p:txBody>
      </p:sp>
      <p:sp>
        <p:nvSpPr>
          <p:cNvPr id="116" name="Google Shape;116;p18"/>
          <p:cNvSpPr txBox="1"/>
          <p:nvPr/>
        </p:nvSpPr>
        <p:spPr>
          <a:xfrm>
            <a:off x="0" y="6400800"/>
            <a:ext cx="6326188" cy="457200"/>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rgbClr val="000000"/>
              </a:buClr>
              <a:buSzPts val="1000"/>
              <a:buFont typeface="Arial"/>
              <a:buNone/>
            </a:pPr>
            <a:r>
              <a:rPr lang="en-US" altLang="ja-JP" sz="1100" b="0" i="0" dirty="0">
                <a:solidFill>
                  <a:srgbClr val="444746"/>
                </a:solidFill>
                <a:effectLst/>
                <a:latin typeface="Google Sans"/>
              </a:rPr>
              <a:t>© Accela Technology Corp.</a:t>
            </a:r>
            <a:endParaRPr sz="1400" b="0" i="0" u="none" strike="noStrike" cap="none" dirty="0">
              <a:solidFill>
                <a:srgbClr val="000000"/>
              </a:solidFill>
              <a:latin typeface="Arial"/>
              <a:ea typeface="Arial"/>
              <a:cs typeface="Arial"/>
              <a:sym typeface="Arial"/>
            </a:endParaRPr>
          </a:p>
        </p:txBody>
      </p:sp>
      <p:sp>
        <p:nvSpPr>
          <p:cNvPr id="117" name="Google Shape;117;p18"/>
          <p:cNvSpPr txBox="1"/>
          <p:nvPr/>
        </p:nvSpPr>
        <p:spPr>
          <a:xfrm>
            <a:off x="0" y="813824"/>
            <a:ext cx="12192000" cy="45719"/>
          </a:xfrm>
          <a:prstGeom prst="rect">
            <a:avLst/>
          </a:prstGeom>
          <a:solidFill>
            <a:srgbClr val="3477B2"/>
          </a:solidFill>
          <a:ln>
            <a:noFill/>
          </a:ln>
        </p:spPr>
        <p:txBody>
          <a:bodyPr spcFirstLastPara="1" wrap="square" lIns="91425" tIns="45700" rIns="91425" bIns="45700" anchor="b" anchorCtr="0">
            <a:normAutofit fontScale="25000" lnSpcReduction="20000"/>
          </a:bodyPr>
          <a:lstStyle/>
          <a:p>
            <a:pPr marL="0" marR="0" lvl="0" indent="0" algn="l" rtl="0">
              <a:lnSpc>
                <a:spcPct val="90000"/>
              </a:lnSpc>
              <a:spcBef>
                <a:spcPts val="0"/>
              </a:spcBef>
              <a:spcAft>
                <a:spcPts val="0"/>
              </a:spcAft>
              <a:buClr>
                <a:schemeClr val="dk1"/>
              </a:buClr>
              <a:buSzPts val="3600"/>
              <a:buFont typeface="Meiryo"/>
              <a:buNone/>
            </a:pPr>
            <a:r>
              <a:rPr lang="ja-JP" sz="3600" b="1" i="0" u="none" strike="noStrike" cap="none">
                <a:solidFill>
                  <a:schemeClr val="dk1"/>
                </a:solidFill>
                <a:latin typeface="Meiryo"/>
                <a:ea typeface="Meiryo"/>
                <a:cs typeface="Meiryo"/>
                <a:sym typeface="Meiryo"/>
              </a:rPr>
              <a:t>　</a:t>
            </a:r>
            <a:endParaRPr sz="3600" b="1" i="0" u="none" strike="noStrike" cap="none">
              <a:solidFill>
                <a:schemeClr val="dk1"/>
              </a:solidFill>
              <a:latin typeface="Meiryo"/>
              <a:ea typeface="Meiryo"/>
              <a:cs typeface="Meiryo"/>
              <a:sym typeface="Meiryo"/>
            </a:endParaRPr>
          </a:p>
        </p:txBody>
      </p:sp>
      <p:pic>
        <p:nvPicPr>
          <p:cNvPr id="4" name="図 3" descr="ロゴ が含まれている画像">
            <a:extLst>
              <a:ext uri="{FF2B5EF4-FFF2-40B4-BE49-F238E27FC236}">
                <a16:creationId xmlns:a16="http://schemas.microsoft.com/office/drawing/2014/main" id="{2DBCF133-8D4A-2579-7188-C3AEC1ECAB55}"/>
              </a:ext>
            </a:extLst>
          </p:cNvPr>
          <p:cNvPicPr>
            <a:picLocks noChangeAspect="1"/>
          </p:cNvPicPr>
          <p:nvPr userDrawn="1"/>
        </p:nvPicPr>
        <p:blipFill>
          <a:blip r:embed="rId2"/>
          <a:stretch>
            <a:fillRect/>
          </a:stretch>
        </p:blipFill>
        <p:spPr>
          <a:xfrm>
            <a:off x="9185323" y="225590"/>
            <a:ext cx="2883131" cy="43783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6D887EBD-8192-B2C7-3421-770B28231B84}"/>
              </a:ext>
            </a:extLst>
          </p:cNvPr>
          <p:cNvSpPr>
            <a:spLocks noGrp="1"/>
          </p:cNvSpPr>
          <p:nvPr>
            <p:ph type="dt" sz="half" idx="10"/>
          </p:nvPr>
        </p:nvSpPr>
        <p:spPr/>
        <p:txBody>
          <a:bodyPr/>
          <a:lstStyle/>
          <a:p>
            <a:fld id="{65FBA8EE-AF2C-4FFA-9F8E-EBA4458DD792}" type="datetimeFigureOut">
              <a:rPr kumimoji="1" lang="ja-JP" altLang="en-US" smtClean="0"/>
              <a:t>2025/6/24</a:t>
            </a:fld>
            <a:endParaRPr kumimoji="1" lang="ja-JP" altLang="en-US"/>
          </a:p>
        </p:txBody>
      </p:sp>
      <p:sp>
        <p:nvSpPr>
          <p:cNvPr id="3" name="フッター プレースホルダー 2">
            <a:extLst>
              <a:ext uri="{FF2B5EF4-FFF2-40B4-BE49-F238E27FC236}">
                <a16:creationId xmlns:a16="http://schemas.microsoft.com/office/drawing/2014/main" id="{6CEB2682-C251-8888-CE51-5C2588EB9F93}"/>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E416ED28-1F12-950E-3CE4-9F3735E28E03}"/>
              </a:ext>
            </a:extLst>
          </p:cNvPr>
          <p:cNvSpPr>
            <a:spLocks noGrp="1"/>
          </p:cNvSpPr>
          <p:nvPr>
            <p:ph type="sldNum" sz="quarter" idx="12"/>
          </p:nvPr>
        </p:nvSpPr>
        <p:spPr/>
        <p:txBody>
          <a:bodyPr/>
          <a:lstStyle/>
          <a:p>
            <a:fld id="{409A88ED-589C-41F8-900C-01ACEE7CBA69}" type="slidenum">
              <a:rPr kumimoji="1" lang="ja-JP" altLang="en-US" smtClean="0"/>
              <a:t>‹#›</a:t>
            </a:fld>
            <a:endParaRPr kumimoji="1" lang="ja-JP" altLang="en-US"/>
          </a:p>
        </p:txBody>
      </p:sp>
    </p:spTree>
    <p:extLst>
      <p:ext uri="{BB962C8B-B14F-4D97-AF65-F5344CB8AC3E}">
        <p14:creationId xmlns:p14="http://schemas.microsoft.com/office/powerpoint/2010/main" val="32495915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D113033-DA95-8397-06BB-936C745D4870}"/>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125F7E0D-F837-DF6B-A964-B3C4BBF5B32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D8F19935-A273-AB8E-D41F-601C6DE22AD7}"/>
              </a:ext>
            </a:extLst>
          </p:cNvPr>
          <p:cNvSpPr>
            <a:spLocks noGrp="1"/>
          </p:cNvSpPr>
          <p:nvPr>
            <p:ph type="dt" sz="half" idx="10"/>
          </p:nvPr>
        </p:nvSpPr>
        <p:spPr/>
        <p:txBody>
          <a:bodyPr/>
          <a:lstStyle/>
          <a:p>
            <a:pPr marL="0" marR="0" lvl="0" indent="0" algn="l" rtl="0">
              <a:lnSpc>
                <a:spcPct val="100000"/>
              </a:lnSpc>
              <a:spcBef>
                <a:spcPts val="0"/>
              </a:spcBef>
              <a:spcAft>
                <a:spcPts val="0"/>
              </a:spcAft>
              <a:buNone/>
            </a:pPr>
            <a:r>
              <a:rPr lang="en-US" altLang="ja-JP" sz="1200" b="0" i="0" dirty="0">
                <a:solidFill>
                  <a:srgbClr val="444746"/>
                </a:solidFill>
                <a:effectLst/>
                <a:latin typeface="Google Sans"/>
              </a:rPr>
              <a:t>© Accela Technology Corp.</a:t>
            </a:r>
            <a:endParaRPr lang="en-US" altLang="ja-JP" dirty="0"/>
          </a:p>
        </p:txBody>
      </p:sp>
      <p:sp>
        <p:nvSpPr>
          <p:cNvPr id="5" name="フッター プレースホルダー 4">
            <a:extLst>
              <a:ext uri="{FF2B5EF4-FFF2-40B4-BE49-F238E27FC236}">
                <a16:creationId xmlns:a16="http://schemas.microsoft.com/office/drawing/2014/main" id="{54A141EA-245A-68C7-D334-6C55F41C1D5C}"/>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06760B15-0CA4-D79E-0539-8B12E19060A8}"/>
              </a:ext>
            </a:extLst>
          </p:cNvPr>
          <p:cNvSpPr>
            <a:spLocks noGrp="1"/>
          </p:cNvSpPr>
          <p:nvPr>
            <p:ph type="sldNum" sz="quarter" idx="12"/>
          </p:nvPr>
        </p:nvSpPr>
        <p:spPr/>
        <p:txBody>
          <a:bodyPr/>
          <a:lstStyle/>
          <a:p>
            <a:fld id="{65041EB9-F58D-488A-8B99-4329602E12D3}" type="slidenum">
              <a:rPr kumimoji="1" lang="ja-JP" altLang="en-US" smtClean="0"/>
              <a:t>‹#›</a:t>
            </a:fld>
            <a:endParaRPr kumimoji="1" lang="ja-JP" altLang="en-US"/>
          </a:p>
        </p:txBody>
      </p:sp>
    </p:spTree>
    <p:extLst>
      <p:ext uri="{BB962C8B-B14F-4D97-AF65-F5344CB8AC3E}">
        <p14:creationId xmlns:p14="http://schemas.microsoft.com/office/powerpoint/2010/main" val="20597791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タイトルとコンテンツ" type="obj">
  <p:cSld name="タイトルとコンテンツ">
    <p:spTree>
      <p:nvGrpSpPr>
        <p:cNvPr id="1" name="Shape 114"/>
        <p:cNvGrpSpPr/>
        <p:nvPr/>
      </p:nvGrpSpPr>
      <p:grpSpPr>
        <a:xfrm>
          <a:off x="0" y="0"/>
          <a:ext cx="0" cy="0"/>
          <a:chOff x="0" y="0"/>
          <a:chExt cx="0" cy="0"/>
        </a:xfrm>
      </p:grpSpPr>
      <p:sp>
        <p:nvSpPr>
          <p:cNvPr id="115" name="Google Shape;115;p18"/>
          <p:cNvSpPr txBox="1">
            <a:spLocks noGrp="1"/>
          </p:cNvSpPr>
          <p:nvPr>
            <p:ph type="sldNum" idx="12"/>
          </p:nvPr>
        </p:nvSpPr>
        <p:spPr>
          <a:xfrm>
            <a:off x="9308869" y="6491818"/>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9pPr>
          </a:lstStyle>
          <a:p>
            <a:pPr marL="0" lvl="0" indent="0" algn="r" rtl="0">
              <a:spcBef>
                <a:spcPts val="0"/>
              </a:spcBef>
              <a:spcAft>
                <a:spcPts val="0"/>
              </a:spcAft>
              <a:buNone/>
            </a:pPr>
            <a:fld id="{00000000-1234-1234-1234-123412341234}" type="slidenum">
              <a:rPr lang="ja-JP"/>
              <a:t>‹#›</a:t>
            </a:fld>
            <a:endParaRPr/>
          </a:p>
        </p:txBody>
      </p:sp>
      <p:sp>
        <p:nvSpPr>
          <p:cNvPr id="116" name="Google Shape;116;p18"/>
          <p:cNvSpPr txBox="1"/>
          <p:nvPr/>
        </p:nvSpPr>
        <p:spPr>
          <a:xfrm>
            <a:off x="0" y="6400800"/>
            <a:ext cx="6326188" cy="457200"/>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rgbClr val="000000"/>
              </a:buClr>
              <a:buSzPts val="1000"/>
              <a:buFont typeface="Arial"/>
              <a:buNone/>
            </a:pPr>
            <a:r>
              <a:rPr lang="en-US" altLang="ja-JP" sz="1100" b="0" i="0" dirty="0">
                <a:solidFill>
                  <a:srgbClr val="444746"/>
                </a:solidFill>
                <a:effectLst/>
                <a:latin typeface="Google Sans"/>
              </a:rPr>
              <a:t>© Accela Technology Corp.</a:t>
            </a:r>
            <a:endParaRPr sz="1400" b="0" i="0" u="none" strike="noStrike" cap="none" dirty="0">
              <a:solidFill>
                <a:srgbClr val="000000"/>
              </a:solidFill>
              <a:latin typeface="Arial"/>
              <a:ea typeface="Arial"/>
              <a:cs typeface="Arial"/>
              <a:sym typeface="Arial"/>
            </a:endParaRPr>
          </a:p>
        </p:txBody>
      </p:sp>
      <p:sp>
        <p:nvSpPr>
          <p:cNvPr id="117" name="Google Shape;117;p18"/>
          <p:cNvSpPr txBox="1"/>
          <p:nvPr/>
        </p:nvSpPr>
        <p:spPr>
          <a:xfrm>
            <a:off x="0" y="813824"/>
            <a:ext cx="12192000" cy="45719"/>
          </a:xfrm>
          <a:prstGeom prst="rect">
            <a:avLst/>
          </a:prstGeom>
          <a:solidFill>
            <a:srgbClr val="3477B2"/>
          </a:solidFill>
          <a:ln>
            <a:noFill/>
          </a:ln>
        </p:spPr>
        <p:txBody>
          <a:bodyPr spcFirstLastPara="1" wrap="square" lIns="91425" tIns="45700" rIns="91425" bIns="45700" anchor="b" anchorCtr="0">
            <a:normAutofit fontScale="25000" lnSpcReduction="20000"/>
          </a:bodyPr>
          <a:lstStyle/>
          <a:p>
            <a:pPr marL="0" marR="0" lvl="0" indent="0" algn="l" rtl="0">
              <a:lnSpc>
                <a:spcPct val="90000"/>
              </a:lnSpc>
              <a:spcBef>
                <a:spcPts val="0"/>
              </a:spcBef>
              <a:spcAft>
                <a:spcPts val="0"/>
              </a:spcAft>
              <a:buClr>
                <a:schemeClr val="dk1"/>
              </a:buClr>
              <a:buSzPts val="3600"/>
              <a:buFont typeface="Meiryo"/>
              <a:buNone/>
            </a:pPr>
            <a:r>
              <a:rPr lang="ja-JP" sz="3600" b="1" i="0" u="none" strike="noStrike" cap="none">
                <a:solidFill>
                  <a:schemeClr val="dk1"/>
                </a:solidFill>
                <a:latin typeface="Meiryo"/>
                <a:ea typeface="Meiryo"/>
                <a:cs typeface="Meiryo"/>
                <a:sym typeface="Meiryo"/>
              </a:rPr>
              <a:t>　</a:t>
            </a:r>
            <a:endParaRPr sz="3600" b="1" i="0" u="none" strike="noStrike" cap="none">
              <a:solidFill>
                <a:schemeClr val="dk1"/>
              </a:solidFill>
              <a:latin typeface="Meiryo"/>
              <a:ea typeface="Meiryo"/>
              <a:cs typeface="Meiryo"/>
              <a:sym typeface="Meiryo"/>
            </a:endParaRPr>
          </a:p>
        </p:txBody>
      </p:sp>
      <p:pic>
        <p:nvPicPr>
          <p:cNvPr id="4" name="図 3" descr="ロゴ が含まれている画像">
            <a:extLst>
              <a:ext uri="{FF2B5EF4-FFF2-40B4-BE49-F238E27FC236}">
                <a16:creationId xmlns:a16="http://schemas.microsoft.com/office/drawing/2014/main" id="{BE578743-15F5-89A6-7706-010FEEF7445F}"/>
              </a:ext>
            </a:extLst>
          </p:cNvPr>
          <p:cNvPicPr>
            <a:picLocks noChangeAspect="1"/>
          </p:cNvPicPr>
          <p:nvPr userDrawn="1"/>
        </p:nvPicPr>
        <p:blipFill>
          <a:blip r:embed="rId2"/>
          <a:stretch>
            <a:fillRect/>
          </a:stretch>
        </p:blipFill>
        <p:spPr>
          <a:xfrm>
            <a:off x="9185323" y="225590"/>
            <a:ext cx="2883131" cy="437830"/>
          </a:xfrm>
          <a:prstGeom prst="rect">
            <a:avLst/>
          </a:prstGeom>
        </p:spPr>
      </p:pic>
    </p:spTree>
    <p:extLst>
      <p:ext uri="{BB962C8B-B14F-4D97-AF65-F5344CB8AC3E}">
        <p14:creationId xmlns:p14="http://schemas.microsoft.com/office/powerpoint/2010/main" val="332198962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09"/>
        <p:cNvGrpSpPr/>
        <p:nvPr/>
      </p:nvGrpSpPr>
      <p:grpSpPr>
        <a:xfrm>
          <a:off x="0" y="0"/>
          <a:ext cx="0" cy="0"/>
          <a:chOff x="0" y="0"/>
          <a:chExt cx="0" cy="0"/>
        </a:xfrm>
      </p:grpSpPr>
      <p:sp>
        <p:nvSpPr>
          <p:cNvPr id="110" name="Google Shape;110;p17"/>
          <p:cNvSpPr txBox="1">
            <a:spLocks noGrp="1"/>
          </p:cNvSpPr>
          <p:nvPr>
            <p:ph type="title"/>
          </p:nvPr>
        </p:nvSpPr>
        <p:spPr>
          <a:xfrm>
            <a:off x="0" y="1"/>
            <a:ext cx="12192000" cy="720000"/>
          </a:xfrm>
          <a:prstGeom prst="rect">
            <a:avLst/>
          </a:prstGeom>
          <a:noFill/>
          <a:ln>
            <a:noFill/>
          </a:ln>
        </p:spPr>
        <p:txBody>
          <a:bodyPr spcFirstLastPara="1" wrap="square" lIns="91425" tIns="45700" rIns="91425" bIns="45700" anchor="b" anchorCtr="0">
            <a:normAutofit/>
          </a:bodyPr>
          <a:lstStyle>
            <a:lvl1pPr marR="0" lvl="0" algn="l" rtl="0">
              <a:lnSpc>
                <a:spcPct val="90000"/>
              </a:lnSpc>
              <a:spcBef>
                <a:spcPts val="0"/>
              </a:spcBef>
              <a:spcAft>
                <a:spcPts val="0"/>
              </a:spcAft>
              <a:buClr>
                <a:schemeClr val="dk1"/>
              </a:buClr>
              <a:buSzPts val="3600"/>
              <a:buFont typeface="Meiryo"/>
              <a:buNone/>
              <a:defRPr sz="3600" b="1" i="0" u="none" strike="noStrike" cap="none">
                <a:solidFill>
                  <a:schemeClr val="dk1"/>
                </a:solidFill>
                <a:latin typeface="Meiryo"/>
                <a:ea typeface="Meiryo"/>
                <a:cs typeface="Meiryo"/>
                <a:sym typeface="Meiryo"/>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1" name="Google Shape;111;p17"/>
          <p:cNvSpPr txBox="1">
            <a:spLocks noGrp="1"/>
          </p:cNvSpPr>
          <p:nvPr>
            <p:ph type="body" idx="1"/>
          </p:nvPr>
        </p:nvSpPr>
        <p:spPr>
          <a:xfrm>
            <a:off x="164870" y="853035"/>
            <a:ext cx="11887200" cy="5306695"/>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Meiryo"/>
                <a:ea typeface="Meiryo"/>
                <a:cs typeface="Meiryo"/>
                <a:sym typeface="Meiryo"/>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Meiryo"/>
                <a:ea typeface="Meiryo"/>
                <a:cs typeface="Meiryo"/>
                <a:sym typeface="Meiryo"/>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Meiryo"/>
                <a:ea typeface="Meiryo"/>
                <a:cs typeface="Meiryo"/>
                <a:sym typeface="Meiryo"/>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Meiryo"/>
                <a:ea typeface="Meiryo"/>
                <a:cs typeface="Meiryo"/>
                <a:sym typeface="Meiryo"/>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Meiryo"/>
                <a:ea typeface="Meiryo"/>
                <a:cs typeface="Meiryo"/>
                <a:sym typeface="Meiryo"/>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12" name="Google Shape;112;p1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Meiryo"/>
                <a:ea typeface="Meiryo"/>
                <a:cs typeface="Meiryo"/>
                <a:sym typeface="Meiryo"/>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113" name="Google Shape;113;p17"/>
          <p:cNvSpPr txBox="1">
            <a:spLocks noGrp="1"/>
          </p:cNvSpPr>
          <p:nvPr>
            <p:ph type="sldNum" idx="12"/>
          </p:nvPr>
        </p:nvSpPr>
        <p:spPr>
          <a:xfrm>
            <a:off x="930887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9pPr>
          </a:lstStyle>
          <a:p>
            <a:pPr marL="0" lvl="0" indent="0" algn="r" rtl="0">
              <a:spcBef>
                <a:spcPts val="0"/>
              </a:spcBef>
              <a:spcAft>
                <a:spcPts val="0"/>
              </a:spcAft>
              <a:buNone/>
            </a:pPr>
            <a:fld id="{00000000-1234-1234-1234-123412341234}" type="slidenum">
              <a:rPr lang="ja-JP"/>
              <a:t>‹#›</a:t>
            </a:fld>
            <a:endParaRPr/>
          </a:p>
        </p:txBody>
      </p:sp>
    </p:spTree>
  </p:cSld>
  <p:clrMap bg1="lt1" tx1="dk1" bg2="dk2" tx2="lt2" accent1="accent1" accent2="accent2" accent3="accent3" accent4="accent4" accent5="accent5" accent6="accent6" hlink="hlink" folHlink="folHlink"/>
  <p:sldLayoutIdLst>
    <p:sldLayoutId id="2147483662" r:id="rId1"/>
    <p:sldLayoutId id="2147483671" r:id="rId2"/>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0FB1B79D-D550-DA74-B50B-20629CBC55F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2BD82066-9BC6-DBA8-D1C6-1FEF692803E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987F56BA-13BA-88AE-C056-2EE5AB12E29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D7F78515-A656-4F91-AB45-703A13D02630}" type="datetimeFigureOut">
              <a:rPr kumimoji="1" lang="ja-JP" altLang="en-US" smtClean="0"/>
              <a:t>2025/6/24</a:t>
            </a:fld>
            <a:endParaRPr kumimoji="1" lang="ja-JP" altLang="en-US"/>
          </a:p>
        </p:txBody>
      </p:sp>
      <p:sp>
        <p:nvSpPr>
          <p:cNvPr id="5" name="フッター プレースホルダー 4">
            <a:extLst>
              <a:ext uri="{FF2B5EF4-FFF2-40B4-BE49-F238E27FC236}">
                <a16:creationId xmlns:a16="http://schemas.microsoft.com/office/drawing/2014/main" id="{B569E6ED-3BD2-AE8E-E815-31459187197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728F054D-A061-F705-9762-15FB0B0F635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65041EB9-F58D-488A-8B99-4329602E12D3}" type="slidenum">
              <a:rPr kumimoji="1" lang="ja-JP" altLang="en-US" smtClean="0"/>
              <a:t>‹#›</a:t>
            </a:fld>
            <a:endParaRPr kumimoji="1" lang="ja-JP" altLang="en-US"/>
          </a:p>
        </p:txBody>
      </p:sp>
    </p:spTree>
    <p:extLst>
      <p:ext uri="{BB962C8B-B14F-4D97-AF65-F5344CB8AC3E}">
        <p14:creationId xmlns:p14="http://schemas.microsoft.com/office/powerpoint/2010/main" val="3474007638"/>
      </p:ext>
    </p:extLst>
  </p:cSld>
  <p:clrMap bg1="lt1" tx1="dk1" bg2="lt2" tx2="dk2" accent1="accent1" accent2="accent2" accent3="accent3" accent4="accent4" accent5="accent5" accent6="accent6" hlink="hlink" folHlink="folHlink"/>
  <p:sldLayoutIdLst>
    <p:sldLayoutId id="2147483673" r:id="rId1"/>
    <p:sldLayoutId id="2147483674" r:id="rId2"/>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8" Type="http://schemas.openxmlformats.org/officeDocument/2006/relationships/image" Target="../media/image20.png"/><Relationship Id="rId13" Type="http://schemas.openxmlformats.org/officeDocument/2006/relationships/image" Target="../media/image25.png"/><Relationship Id="rId3" Type="http://schemas.openxmlformats.org/officeDocument/2006/relationships/image" Target="../media/image15.png"/><Relationship Id="rId7" Type="http://schemas.openxmlformats.org/officeDocument/2006/relationships/image" Target="../media/image19.png"/><Relationship Id="rId12" Type="http://schemas.openxmlformats.org/officeDocument/2006/relationships/image" Target="../media/image24.pn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18.png"/><Relationship Id="rId11" Type="http://schemas.openxmlformats.org/officeDocument/2006/relationships/image" Target="../media/image23.png"/><Relationship Id="rId5" Type="http://schemas.openxmlformats.org/officeDocument/2006/relationships/image" Target="../media/image17.png"/><Relationship Id="rId10" Type="http://schemas.openxmlformats.org/officeDocument/2006/relationships/image" Target="../media/image22.png"/><Relationship Id="rId4" Type="http://schemas.openxmlformats.org/officeDocument/2006/relationships/image" Target="../media/image16.png"/><Relationship Id="rId9" Type="http://schemas.openxmlformats.org/officeDocument/2006/relationships/image" Target="../media/image21.png"/><Relationship Id="rId14" Type="http://schemas.openxmlformats.org/officeDocument/2006/relationships/image" Target="../media/image26.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info.solutiondesk.jp/price" TargetMode="External"/><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3.png"/><Relationship Id="rId7"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4.png"/><Relationship Id="rId11" Type="http://schemas.microsoft.com/office/2007/relationships/hdphoto" Target="../media/hdphoto1.wdp"/><Relationship Id="rId5" Type="http://schemas.openxmlformats.org/officeDocument/2006/relationships/image" Target="../media/image7.png"/><Relationship Id="rId10" Type="http://schemas.openxmlformats.org/officeDocument/2006/relationships/image" Target="../media/image11.png"/><Relationship Id="rId4" Type="http://schemas.openxmlformats.org/officeDocument/2006/relationships/image" Target="../media/image6.png"/><Relationship Id="rId9"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14.svg"/><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14.sv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13.png"/><Relationship Id="rId5" Type="http://schemas.microsoft.com/office/2007/relationships/hdphoto" Target="../media/hdphoto1.wdp"/><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3.png"/><Relationship Id="rId7" Type="http://schemas.microsoft.com/office/2007/relationships/hdphoto" Target="../media/hdphoto1.wdp"/><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image" Target="../media/image9.png"/><Relationship Id="rId4" Type="http://schemas.openxmlformats.org/officeDocument/2006/relationships/image" Target="../media/image8.png"/><Relationship Id="rId9" Type="http://schemas.openxmlformats.org/officeDocument/2006/relationships/image" Target="../media/image14.sv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19D32F93-50AC-4C46-A5DB-291C60DDB7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ight Triangle 12">
            <a:extLst>
              <a:ext uri="{FF2B5EF4-FFF2-40B4-BE49-F238E27FC236}">
                <a16:creationId xmlns:a16="http://schemas.microsoft.com/office/drawing/2014/main" id="{827DC2C4-B485-428A-BF4A-472D2967F4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576720" y="3335867"/>
            <a:ext cx="3291840" cy="320040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14">
            <a:extLst>
              <a:ext uri="{FF2B5EF4-FFF2-40B4-BE49-F238E27FC236}">
                <a16:creationId xmlns:a16="http://schemas.microsoft.com/office/drawing/2014/main" id="{EE04B5EB-F158-4507-90DD-BD23620C7C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1774" y="623275"/>
            <a:ext cx="10905053" cy="5607882"/>
          </a:xfrm>
          <a:prstGeom prst="rect">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タイトル 1">
            <a:extLst>
              <a:ext uri="{FF2B5EF4-FFF2-40B4-BE49-F238E27FC236}">
                <a16:creationId xmlns:a16="http://schemas.microsoft.com/office/drawing/2014/main" id="{56B06B3E-2B12-55B4-5B97-894B6B8AA1C4}"/>
              </a:ext>
            </a:extLst>
          </p:cNvPr>
          <p:cNvSpPr txBox="1">
            <a:spLocks/>
          </p:cNvSpPr>
          <p:nvPr/>
        </p:nvSpPr>
        <p:spPr>
          <a:xfrm>
            <a:off x="3850765" y="1951174"/>
            <a:ext cx="6700004" cy="1713305"/>
          </a:xfrm>
          <a:prstGeom prst="rect">
            <a:avLst/>
          </a:prstGeom>
        </p:spPr>
        <p:txBody>
          <a:bodyPr vert="horz" lIns="91440" tIns="45720" rIns="91440" bIns="45720" rtlCol="0" anchor="b">
            <a:normAutofit/>
          </a:bodyPr>
          <a:lstStyle>
            <a:defPPr>
              <a:defRPr lang="ja-JP"/>
            </a:defPPr>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spcAft>
                <a:spcPts val="600"/>
              </a:spcAft>
            </a:pPr>
            <a:r>
              <a:rPr lang="en-US" altLang="ja-JP" sz="5400" kern="1200" dirty="0" err="1">
                <a:solidFill>
                  <a:schemeClr val="tx1"/>
                </a:solidFill>
                <a:latin typeface="メイリオ" panose="020B0604030504040204" pitchFamily="50" charset="-128"/>
                <a:ea typeface="メイリオ" panose="020B0604030504040204" pitchFamily="50" charset="-128"/>
              </a:rPr>
              <a:t>SolutionDesk</a:t>
            </a:r>
            <a:endParaRPr lang="en-US" altLang="ja-JP" sz="5400" kern="1200" dirty="0">
              <a:solidFill>
                <a:schemeClr val="tx1"/>
              </a:solidFill>
              <a:latin typeface="メイリオ" panose="020B0604030504040204" pitchFamily="50" charset="-128"/>
              <a:ea typeface="メイリオ" panose="020B0604030504040204" pitchFamily="50" charset="-128"/>
            </a:endParaRPr>
          </a:p>
          <a:p>
            <a:pPr algn="l">
              <a:spcAft>
                <a:spcPts val="600"/>
              </a:spcAft>
            </a:pPr>
            <a:r>
              <a:rPr lang="ja-JP" altLang="en-US" sz="5600" dirty="0">
                <a:latin typeface="メイリオ" panose="020B0604030504040204" pitchFamily="50" charset="-128"/>
                <a:ea typeface="メイリオ" panose="020B0604030504040204" pitchFamily="50" charset="-128"/>
              </a:rPr>
              <a:t>価格体系と導入例</a:t>
            </a:r>
            <a:endParaRPr lang="en-US" altLang="ja-JP" sz="5600" kern="1200" dirty="0">
              <a:solidFill>
                <a:schemeClr val="tx1"/>
              </a:solidFill>
              <a:latin typeface="メイリオ" panose="020B0604030504040204" pitchFamily="50" charset="-128"/>
              <a:ea typeface="メイリオ" panose="020B0604030504040204" pitchFamily="50" charset="-128"/>
            </a:endParaRPr>
          </a:p>
        </p:txBody>
      </p:sp>
      <p:pic>
        <p:nvPicPr>
          <p:cNvPr id="6" name="図 5" descr="ロゴ が含まれている画像&#10;&#10;自動的に生成された説明">
            <a:extLst>
              <a:ext uri="{FF2B5EF4-FFF2-40B4-BE49-F238E27FC236}">
                <a16:creationId xmlns:a16="http://schemas.microsoft.com/office/drawing/2014/main" id="{6A7CEB7F-AA8C-8A3C-64E4-84855CD4C55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7686" y="839161"/>
            <a:ext cx="3367815" cy="505172"/>
          </a:xfrm>
          <a:prstGeom prst="rect">
            <a:avLst/>
          </a:prstGeom>
        </p:spPr>
      </p:pic>
      <p:sp>
        <p:nvSpPr>
          <p:cNvPr id="7" name="コンテンツ プレースホルダー 2">
            <a:extLst>
              <a:ext uri="{FF2B5EF4-FFF2-40B4-BE49-F238E27FC236}">
                <a16:creationId xmlns:a16="http://schemas.microsoft.com/office/drawing/2014/main" id="{0412FACA-D3DA-0AED-97D1-1BD594B4037B}"/>
              </a:ext>
            </a:extLst>
          </p:cNvPr>
          <p:cNvSpPr txBox="1">
            <a:spLocks/>
          </p:cNvSpPr>
          <p:nvPr/>
        </p:nvSpPr>
        <p:spPr>
          <a:xfrm>
            <a:off x="3850765" y="3837434"/>
            <a:ext cx="7087201" cy="1486661"/>
          </a:xfrm>
          <a:prstGeom prst="rect">
            <a:avLst/>
          </a:prstGeom>
        </p:spPr>
        <p:txBody>
          <a:bodyPr vert="horz" lIns="91440" tIns="45720" rIns="91440" bIns="45720" rtlCol="0" anchor="t">
            <a:norm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algn="l"/>
            <a:r>
              <a:rPr kumimoji="1" lang="en-US" altLang="ja-JP" sz="1400" b="0" i="0" u="none" strike="noStrike" kern="1200" cap="none" dirty="0" err="1">
                <a:solidFill>
                  <a:schemeClr val="dk1"/>
                </a:solidFill>
                <a:effectLst/>
                <a:latin typeface="メイリオ" panose="020B0604030504040204" pitchFamily="50" charset="-128"/>
                <a:ea typeface="メイリオ" panose="020B0604030504040204" pitchFamily="50" charset="-128"/>
                <a:cs typeface="+mn-cs"/>
                <a:sym typeface="Arial"/>
              </a:rPr>
              <a:t>SolutionDesk</a:t>
            </a:r>
            <a:r>
              <a:rPr kumimoji="1" lang="ja-JP" altLang="ja-JP" sz="14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の価格</a:t>
            </a:r>
            <a:r>
              <a:rPr kumimoji="1" lang="ja-JP" altLang="en-US" sz="14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情報をまとめた</a:t>
            </a:r>
            <a:r>
              <a:rPr kumimoji="1" lang="ja-JP" altLang="ja-JP" sz="14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資料です。</a:t>
            </a:r>
            <a:endParaRPr kumimoji="1" lang="en-US" altLang="ja-JP" sz="14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endParaRPr>
          </a:p>
          <a:p>
            <a:pPr algn="l"/>
            <a:r>
              <a:rPr kumimoji="1" lang="ja-JP" altLang="ja-JP" sz="14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お客様へ価格感を</a:t>
            </a:r>
            <a:r>
              <a:rPr kumimoji="1" lang="ja-JP" altLang="en-US" sz="14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共有</a:t>
            </a:r>
            <a:r>
              <a:rPr kumimoji="1" lang="ja-JP" altLang="ja-JP" sz="14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する際にご利用ください。</a:t>
            </a:r>
            <a:endParaRPr kumimoji="1" lang="ja-JP" altLang="en-US" sz="1400" dirty="0">
              <a:latin typeface="メイリオ" panose="020B0604030504040204" pitchFamily="50" charset="-128"/>
              <a:ea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US" altLang="ja-JP" sz="1400" dirty="0">
              <a:latin typeface="メイリオ" panose="020B0604030504040204" pitchFamily="50" charset="-128"/>
              <a:ea typeface="メイリオ" panose="020B0604030504040204" pitchFamily="50" charset="-128"/>
            </a:endParaRPr>
          </a:p>
        </p:txBody>
      </p:sp>
      <p:sp>
        <p:nvSpPr>
          <p:cNvPr id="3" name="テキスト ボックス 2">
            <a:extLst>
              <a:ext uri="{FF2B5EF4-FFF2-40B4-BE49-F238E27FC236}">
                <a16:creationId xmlns:a16="http://schemas.microsoft.com/office/drawing/2014/main" id="{218176A9-9D9B-B135-872D-DC0D52B38C69}"/>
              </a:ext>
            </a:extLst>
          </p:cNvPr>
          <p:cNvSpPr txBox="1"/>
          <p:nvPr/>
        </p:nvSpPr>
        <p:spPr>
          <a:xfrm>
            <a:off x="-338" y="6592822"/>
            <a:ext cx="6094638" cy="261610"/>
          </a:xfrm>
          <a:prstGeom prst="rect">
            <a:avLst/>
          </a:prstGeom>
          <a:noFill/>
        </p:spPr>
        <p:txBody>
          <a:bodyPr wrap="square">
            <a:spAutoFit/>
          </a:bodyPr>
          <a:lstStyle/>
          <a:p>
            <a:pPr marL="0" marR="0" lvl="0" indent="0" algn="l" rtl="0">
              <a:lnSpc>
                <a:spcPct val="100000"/>
              </a:lnSpc>
              <a:spcBef>
                <a:spcPts val="0"/>
              </a:spcBef>
              <a:spcAft>
                <a:spcPts val="0"/>
              </a:spcAft>
              <a:buNone/>
            </a:pPr>
            <a:r>
              <a:rPr lang="en-US" altLang="ja-JP" sz="1100" b="0" i="0" dirty="0">
                <a:solidFill>
                  <a:srgbClr val="444746"/>
                </a:solidFill>
                <a:effectLst/>
                <a:latin typeface="Google Sans"/>
              </a:rPr>
              <a:t>© Accela Technology Corp.</a:t>
            </a:r>
            <a:endParaRPr lang="en-US" altLang="ja-JP" sz="1100" dirty="0"/>
          </a:p>
        </p:txBody>
      </p:sp>
    </p:spTree>
    <p:extLst>
      <p:ext uri="{BB962C8B-B14F-4D97-AF65-F5344CB8AC3E}">
        <p14:creationId xmlns:p14="http://schemas.microsoft.com/office/powerpoint/2010/main" val="12724953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147;p22">
            <a:extLst>
              <a:ext uri="{FF2B5EF4-FFF2-40B4-BE49-F238E27FC236}">
                <a16:creationId xmlns:a16="http://schemas.microsoft.com/office/drawing/2014/main" id="{0BAE2908-4A8F-4BB4-03B2-072D1E12D61A}"/>
              </a:ext>
            </a:extLst>
          </p:cNvPr>
          <p:cNvSpPr txBox="1"/>
          <p:nvPr/>
        </p:nvSpPr>
        <p:spPr>
          <a:xfrm>
            <a:off x="123546" y="213655"/>
            <a:ext cx="10157780" cy="52318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400"/>
              <a:buFont typeface="Arial"/>
              <a:buNone/>
            </a:pPr>
            <a:r>
              <a:rPr lang="ja-JP" altLang="en-US" sz="2800" dirty="0">
                <a:latin typeface="メイリオ" panose="020B0604030504040204" pitchFamily="50" charset="-128"/>
                <a:ea typeface="メイリオ" panose="020B0604030504040204" pitchFamily="50" charset="-128"/>
              </a:rPr>
              <a:t>ツール提供と伴走型サービスの両輪でご支援</a:t>
            </a:r>
          </a:p>
        </p:txBody>
      </p:sp>
      <p:sp>
        <p:nvSpPr>
          <p:cNvPr id="3" name="フローチャート: 磁気ディスク 2">
            <a:extLst>
              <a:ext uri="{FF2B5EF4-FFF2-40B4-BE49-F238E27FC236}">
                <a16:creationId xmlns:a16="http://schemas.microsoft.com/office/drawing/2014/main" id="{3C72E0C8-645D-ED61-7562-5DA71AB426C2}"/>
              </a:ext>
            </a:extLst>
          </p:cNvPr>
          <p:cNvSpPr/>
          <p:nvPr/>
        </p:nvSpPr>
        <p:spPr>
          <a:xfrm>
            <a:off x="1828800" y="2397642"/>
            <a:ext cx="2667000" cy="2066968"/>
          </a:xfrm>
          <a:prstGeom prst="flowChartMagneticDisk">
            <a:avLst/>
          </a:prstGeom>
          <a:noFill/>
          <a:ln w="38100">
            <a:solidFill>
              <a:srgbClr val="3477B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pic>
        <p:nvPicPr>
          <p:cNvPr id="4" name="図 3">
            <a:extLst>
              <a:ext uri="{FF2B5EF4-FFF2-40B4-BE49-F238E27FC236}">
                <a16:creationId xmlns:a16="http://schemas.microsoft.com/office/drawing/2014/main" id="{DF57D14F-6E11-A46F-69CB-EBAB419DB90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021790" y="2829729"/>
            <a:ext cx="698545" cy="698545"/>
          </a:xfrm>
          <a:prstGeom prst="rect">
            <a:avLst/>
          </a:prstGeom>
        </p:spPr>
      </p:pic>
      <p:pic>
        <p:nvPicPr>
          <p:cNvPr id="5" name="図 4">
            <a:extLst>
              <a:ext uri="{FF2B5EF4-FFF2-40B4-BE49-F238E27FC236}">
                <a16:creationId xmlns:a16="http://schemas.microsoft.com/office/drawing/2014/main" id="{C77A2D34-4911-E59B-68B6-723CA7F7E1E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235674" y="3548063"/>
            <a:ext cx="643142" cy="643142"/>
          </a:xfrm>
          <a:prstGeom prst="rect">
            <a:avLst/>
          </a:prstGeom>
        </p:spPr>
      </p:pic>
      <p:pic>
        <p:nvPicPr>
          <p:cNvPr id="6" name="図 5">
            <a:extLst>
              <a:ext uri="{FF2B5EF4-FFF2-40B4-BE49-F238E27FC236}">
                <a16:creationId xmlns:a16="http://schemas.microsoft.com/office/drawing/2014/main" id="{B7E52231-DFF9-D814-138B-DB85FA19F237}"/>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767605" y="2652329"/>
            <a:ext cx="713561" cy="713561"/>
          </a:xfrm>
          <a:prstGeom prst="rect">
            <a:avLst/>
          </a:prstGeom>
        </p:spPr>
      </p:pic>
      <p:pic>
        <p:nvPicPr>
          <p:cNvPr id="7" name="図 6">
            <a:extLst>
              <a:ext uri="{FF2B5EF4-FFF2-40B4-BE49-F238E27FC236}">
                <a16:creationId xmlns:a16="http://schemas.microsoft.com/office/drawing/2014/main" id="{AA552F58-15BB-BC9B-EC5C-D7D10B4364C8}"/>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051312" y="3690659"/>
            <a:ext cx="713560" cy="713560"/>
          </a:xfrm>
          <a:prstGeom prst="rect">
            <a:avLst/>
          </a:prstGeom>
        </p:spPr>
      </p:pic>
      <p:pic>
        <p:nvPicPr>
          <p:cNvPr id="8" name="図 7">
            <a:extLst>
              <a:ext uri="{FF2B5EF4-FFF2-40B4-BE49-F238E27FC236}">
                <a16:creationId xmlns:a16="http://schemas.microsoft.com/office/drawing/2014/main" id="{9F36C569-5680-4C66-F83E-30DD20B653FC}"/>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639647" y="3215932"/>
            <a:ext cx="587402" cy="587402"/>
          </a:xfrm>
          <a:prstGeom prst="rect">
            <a:avLst/>
          </a:prstGeom>
        </p:spPr>
      </p:pic>
      <p:sp>
        <p:nvSpPr>
          <p:cNvPr id="9" name="角丸四角形 16">
            <a:extLst>
              <a:ext uri="{FF2B5EF4-FFF2-40B4-BE49-F238E27FC236}">
                <a16:creationId xmlns:a16="http://schemas.microsoft.com/office/drawing/2014/main" id="{C4E4E314-36F8-5307-CC71-2847F2B952B6}"/>
              </a:ext>
            </a:extLst>
          </p:cNvPr>
          <p:cNvSpPr/>
          <p:nvPr/>
        </p:nvSpPr>
        <p:spPr>
          <a:xfrm>
            <a:off x="797291" y="4924123"/>
            <a:ext cx="4848191" cy="574970"/>
          </a:xfrm>
          <a:prstGeom prst="roundRect">
            <a:avLst/>
          </a:prstGeom>
          <a:solidFill>
            <a:srgbClr val="3477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108000" rIns="91440" bIns="45720" numCol="1" spcCol="0" rtlCol="0" fromWordArt="0" anchor="ctr" anchorCtr="0" forceAA="0" compatLnSpc="1">
            <a:prstTxWarp prst="textNoShape">
              <a:avLst/>
            </a:prstTxWarp>
            <a:noAutofit/>
          </a:bodyPr>
          <a:lstStyle/>
          <a:p>
            <a:pPr algn="ctr"/>
            <a:r>
              <a:rPr kumimoji="1" lang="en-US" altLang="ja-JP" sz="3200" b="1" dirty="0">
                <a:solidFill>
                  <a:schemeClr val="bg1"/>
                </a:solidFill>
                <a:latin typeface="メイリオ" panose="020B0604030504040204" pitchFamily="50" charset="-128"/>
                <a:ea typeface="メイリオ" panose="020B0604030504040204" pitchFamily="50" charset="-128"/>
              </a:rPr>
              <a:t>AI</a:t>
            </a:r>
            <a:r>
              <a:rPr kumimoji="1" lang="ja-JP" altLang="en-US" sz="3200" b="1" dirty="0">
                <a:solidFill>
                  <a:schemeClr val="bg1"/>
                </a:solidFill>
                <a:latin typeface="メイリオ" panose="020B0604030504040204" pitchFamily="50" charset="-128"/>
                <a:ea typeface="メイリオ" panose="020B0604030504040204" pitchFamily="50" charset="-128"/>
              </a:rPr>
              <a:t>搭載ナレッジベース</a:t>
            </a:r>
          </a:p>
        </p:txBody>
      </p:sp>
      <p:sp>
        <p:nvSpPr>
          <p:cNvPr id="10" name="角丸四角形 21">
            <a:extLst>
              <a:ext uri="{FF2B5EF4-FFF2-40B4-BE49-F238E27FC236}">
                <a16:creationId xmlns:a16="http://schemas.microsoft.com/office/drawing/2014/main" id="{A433938C-9010-408E-2EE0-691F9E95C30C}"/>
              </a:ext>
            </a:extLst>
          </p:cNvPr>
          <p:cNvSpPr/>
          <p:nvPr/>
        </p:nvSpPr>
        <p:spPr>
          <a:xfrm>
            <a:off x="6563839" y="4918053"/>
            <a:ext cx="4848191" cy="604614"/>
          </a:xfrm>
          <a:prstGeom prst="roundRect">
            <a:avLst/>
          </a:prstGeom>
          <a:solidFill>
            <a:srgbClr val="3477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108000" rIns="91440" bIns="45720" numCol="1" spcCol="0" rtlCol="0" fromWordArt="0" anchor="ctr" anchorCtr="0" forceAA="0" compatLnSpc="1">
            <a:prstTxWarp prst="textNoShape">
              <a:avLst/>
            </a:prstTxWarp>
            <a:noAutofit/>
          </a:bodyPr>
          <a:lstStyle/>
          <a:p>
            <a:pPr algn="ctr"/>
            <a:r>
              <a:rPr kumimoji="1" lang="ja-JP" altLang="en-US" sz="3200" b="1" dirty="0">
                <a:solidFill>
                  <a:schemeClr val="bg1"/>
                </a:solidFill>
                <a:latin typeface="メイリオ" panose="020B0604030504040204" pitchFamily="50" charset="-128"/>
                <a:ea typeface="メイリオ" panose="020B0604030504040204" pitchFamily="50" charset="-128"/>
              </a:rPr>
              <a:t>伴走支援サービス</a:t>
            </a:r>
          </a:p>
        </p:txBody>
      </p:sp>
      <p:grpSp>
        <p:nvGrpSpPr>
          <p:cNvPr id="11" name="グループ化 10">
            <a:extLst>
              <a:ext uri="{FF2B5EF4-FFF2-40B4-BE49-F238E27FC236}">
                <a16:creationId xmlns:a16="http://schemas.microsoft.com/office/drawing/2014/main" id="{A75D69BE-BCDC-7BD3-0AD3-5ED5EF358EEA}"/>
              </a:ext>
            </a:extLst>
          </p:cNvPr>
          <p:cNvGrpSpPr/>
          <p:nvPr/>
        </p:nvGrpSpPr>
        <p:grpSpPr>
          <a:xfrm>
            <a:off x="3766254" y="2325372"/>
            <a:ext cx="1089459" cy="881959"/>
            <a:chOff x="4364788" y="2236206"/>
            <a:chExt cx="1089459" cy="881959"/>
          </a:xfrm>
        </p:grpSpPr>
        <p:sp>
          <p:nvSpPr>
            <p:cNvPr id="12" name="角丸四角形 9">
              <a:extLst>
                <a:ext uri="{FF2B5EF4-FFF2-40B4-BE49-F238E27FC236}">
                  <a16:creationId xmlns:a16="http://schemas.microsoft.com/office/drawing/2014/main" id="{E34D7B63-EBA8-2233-C7F3-87FB8482BA8E}"/>
                </a:ext>
              </a:extLst>
            </p:cNvPr>
            <p:cNvSpPr/>
            <p:nvPr/>
          </p:nvSpPr>
          <p:spPr>
            <a:xfrm>
              <a:off x="4364788" y="2236206"/>
              <a:ext cx="1089459" cy="881959"/>
            </a:xfrm>
            <a:prstGeom prst="roundRect">
              <a:avLst/>
            </a:prstGeom>
            <a:solidFill>
              <a:srgbClr val="B1F5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3" name="図 12">
              <a:extLst>
                <a:ext uri="{FF2B5EF4-FFF2-40B4-BE49-F238E27FC236}">
                  <a16:creationId xmlns:a16="http://schemas.microsoft.com/office/drawing/2014/main" id="{33EDB41A-F472-5AA7-D99E-C274DF2825F3}"/>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493637" y="2290527"/>
              <a:ext cx="791424" cy="791424"/>
            </a:xfrm>
            <a:prstGeom prst="rect">
              <a:avLst/>
            </a:prstGeom>
          </p:spPr>
        </p:pic>
      </p:grpSp>
      <p:pic>
        <p:nvPicPr>
          <p:cNvPr id="14" name="図 13">
            <a:extLst>
              <a:ext uri="{FF2B5EF4-FFF2-40B4-BE49-F238E27FC236}">
                <a16:creationId xmlns:a16="http://schemas.microsoft.com/office/drawing/2014/main" id="{87212A3A-2795-F31B-A668-76BC40FEBCBE}"/>
              </a:ext>
            </a:extLst>
          </p:cNvPr>
          <p:cNvPicPr>
            <a:picLocks noChangeAspect="1"/>
          </p:cNvPicPr>
          <p:nvPr/>
        </p:nvPicPr>
        <p:blipFill>
          <a:blip r:embed="rId9"/>
          <a:stretch>
            <a:fillRect/>
          </a:stretch>
        </p:blipFill>
        <p:spPr>
          <a:xfrm>
            <a:off x="1142291" y="1432085"/>
            <a:ext cx="3981412" cy="604614"/>
          </a:xfrm>
          <a:prstGeom prst="rect">
            <a:avLst/>
          </a:prstGeom>
        </p:spPr>
      </p:pic>
      <p:sp>
        <p:nvSpPr>
          <p:cNvPr id="15" name="Google Shape;67;p10">
            <a:extLst>
              <a:ext uri="{FF2B5EF4-FFF2-40B4-BE49-F238E27FC236}">
                <a16:creationId xmlns:a16="http://schemas.microsoft.com/office/drawing/2014/main" id="{242AAE8C-9005-D0A2-CCE5-22CFD7CA412C}"/>
              </a:ext>
            </a:extLst>
          </p:cNvPr>
          <p:cNvSpPr txBox="1"/>
          <p:nvPr/>
        </p:nvSpPr>
        <p:spPr>
          <a:xfrm>
            <a:off x="0" y="813824"/>
            <a:ext cx="12192000" cy="45719"/>
          </a:xfrm>
          <a:prstGeom prst="rect">
            <a:avLst/>
          </a:prstGeom>
          <a:solidFill>
            <a:srgbClr val="3477B2"/>
          </a:solidFill>
          <a:ln>
            <a:noFill/>
          </a:ln>
        </p:spPr>
        <p:txBody>
          <a:bodyPr spcFirstLastPara="1" wrap="square" lIns="91425" tIns="45700" rIns="91425" bIns="45700" anchor="b" anchorCtr="0">
            <a:normAutofit fontScale="25000" lnSpcReduction="20000"/>
          </a:bodyPr>
          <a:lstStyle/>
          <a:p>
            <a:pPr marL="0" marR="0" lvl="0" indent="0" algn="l" rtl="0">
              <a:lnSpc>
                <a:spcPct val="90000"/>
              </a:lnSpc>
              <a:spcBef>
                <a:spcPts val="0"/>
              </a:spcBef>
              <a:spcAft>
                <a:spcPts val="0"/>
              </a:spcAft>
              <a:buClr>
                <a:schemeClr val="dk1"/>
              </a:buClr>
              <a:buSzPts val="3600"/>
              <a:buFont typeface="Meiryo"/>
              <a:buNone/>
            </a:pPr>
            <a:r>
              <a:rPr lang="ja-JP" sz="3600" b="1" i="0" u="none" strike="noStrike" cap="none">
                <a:solidFill>
                  <a:schemeClr val="dk1"/>
                </a:solidFill>
                <a:latin typeface="Meiryo"/>
                <a:ea typeface="Meiryo"/>
                <a:cs typeface="Meiryo"/>
                <a:sym typeface="Meiryo"/>
              </a:rPr>
              <a:t>　</a:t>
            </a:r>
            <a:endParaRPr sz="3600" b="1" i="0" u="none" strike="noStrike" cap="none">
              <a:solidFill>
                <a:schemeClr val="dk1"/>
              </a:solidFill>
              <a:latin typeface="Meiryo"/>
              <a:ea typeface="Meiryo"/>
              <a:cs typeface="Meiryo"/>
              <a:sym typeface="Meiryo"/>
            </a:endParaRPr>
          </a:p>
        </p:txBody>
      </p:sp>
      <p:pic>
        <p:nvPicPr>
          <p:cNvPr id="16" name="図 15">
            <a:extLst>
              <a:ext uri="{FF2B5EF4-FFF2-40B4-BE49-F238E27FC236}">
                <a16:creationId xmlns:a16="http://schemas.microsoft.com/office/drawing/2014/main" id="{9D68105F-35DA-6331-1F87-8DB2A6D6E192}"/>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9270942" y="1765929"/>
            <a:ext cx="1054039" cy="1054039"/>
          </a:xfrm>
          <a:prstGeom prst="rect">
            <a:avLst/>
          </a:prstGeom>
        </p:spPr>
      </p:pic>
      <p:pic>
        <p:nvPicPr>
          <p:cNvPr id="17" name="図 16" descr="アイコン&#10;&#10;AI によって生成されたコンテンツは間違っている可能性があります。">
            <a:extLst>
              <a:ext uri="{FF2B5EF4-FFF2-40B4-BE49-F238E27FC236}">
                <a16:creationId xmlns:a16="http://schemas.microsoft.com/office/drawing/2014/main" id="{FBC429A4-B19D-AE5C-3F4A-F9C791A5FFAC}"/>
              </a:ext>
            </a:extLst>
          </p:cNvPr>
          <p:cNvPicPr>
            <a:picLocks noChangeAspect="1"/>
          </p:cNvPicPr>
          <p:nvPr/>
        </p:nvPicPr>
        <p:blipFill>
          <a:blip r:embed="rId11"/>
          <a:stretch>
            <a:fillRect/>
          </a:stretch>
        </p:blipFill>
        <p:spPr>
          <a:xfrm>
            <a:off x="10253857" y="2593535"/>
            <a:ext cx="1001931" cy="1001931"/>
          </a:xfrm>
          <a:prstGeom prst="rect">
            <a:avLst/>
          </a:prstGeom>
        </p:spPr>
      </p:pic>
      <p:pic>
        <p:nvPicPr>
          <p:cNvPr id="18" name="図 17" descr="アイコン&#10;&#10;AI によって生成されたコンテンツは間違っている可能性があります。">
            <a:extLst>
              <a:ext uri="{FF2B5EF4-FFF2-40B4-BE49-F238E27FC236}">
                <a16:creationId xmlns:a16="http://schemas.microsoft.com/office/drawing/2014/main" id="{F8E431DE-144C-DB2D-0442-97301103B66C}"/>
              </a:ext>
            </a:extLst>
          </p:cNvPr>
          <p:cNvPicPr>
            <a:picLocks noChangeAspect="1"/>
          </p:cNvPicPr>
          <p:nvPr/>
        </p:nvPicPr>
        <p:blipFill>
          <a:blip r:embed="rId12"/>
          <a:stretch>
            <a:fillRect/>
          </a:stretch>
        </p:blipFill>
        <p:spPr>
          <a:xfrm>
            <a:off x="7931142" y="1765928"/>
            <a:ext cx="1054039" cy="1054039"/>
          </a:xfrm>
          <a:prstGeom prst="rect">
            <a:avLst/>
          </a:prstGeom>
        </p:spPr>
      </p:pic>
      <p:pic>
        <p:nvPicPr>
          <p:cNvPr id="19" name="図 18" descr="アイコン&#10;&#10;AI によって生成されたコンテンツは間違っている可能性があります。">
            <a:extLst>
              <a:ext uri="{FF2B5EF4-FFF2-40B4-BE49-F238E27FC236}">
                <a16:creationId xmlns:a16="http://schemas.microsoft.com/office/drawing/2014/main" id="{1E1B2D21-F838-9FF4-9D0B-623A17BC361F}"/>
              </a:ext>
            </a:extLst>
          </p:cNvPr>
          <p:cNvPicPr>
            <a:picLocks noChangeAspect="1"/>
          </p:cNvPicPr>
          <p:nvPr/>
        </p:nvPicPr>
        <p:blipFill>
          <a:blip r:embed="rId13"/>
          <a:stretch>
            <a:fillRect/>
          </a:stretch>
        </p:blipFill>
        <p:spPr>
          <a:xfrm>
            <a:off x="8103294" y="3050810"/>
            <a:ext cx="1905774" cy="1905774"/>
          </a:xfrm>
          <a:prstGeom prst="rect">
            <a:avLst/>
          </a:prstGeom>
        </p:spPr>
      </p:pic>
      <p:pic>
        <p:nvPicPr>
          <p:cNvPr id="20" name="図 19" descr="アイコン&#10;&#10;AI によって生成されたコンテンツは間違っている可能性があります。">
            <a:extLst>
              <a:ext uri="{FF2B5EF4-FFF2-40B4-BE49-F238E27FC236}">
                <a16:creationId xmlns:a16="http://schemas.microsoft.com/office/drawing/2014/main" id="{BD5846B6-417C-7D02-7B61-3FFBC1523317}"/>
              </a:ext>
            </a:extLst>
          </p:cNvPr>
          <p:cNvPicPr>
            <a:picLocks noChangeAspect="1"/>
          </p:cNvPicPr>
          <p:nvPr/>
        </p:nvPicPr>
        <p:blipFill>
          <a:blip r:embed="rId14"/>
          <a:stretch>
            <a:fillRect/>
          </a:stretch>
        </p:blipFill>
        <p:spPr>
          <a:xfrm>
            <a:off x="7003006" y="2721233"/>
            <a:ext cx="825979" cy="825979"/>
          </a:xfrm>
          <a:prstGeom prst="rect">
            <a:avLst/>
          </a:prstGeom>
        </p:spPr>
      </p:pic>
      <p:sp>
        <p:nvSpPr>
          <p:cNvPr id="21" name="テキスト ボックス 20">
            <a:extLst>
              <a:ext uri="{FF2B5EF4-FFF2-40B4-BE49-F238E27FC236}">
                <a16:creationId xmlns:a16="http://schemas.microsoft.com/office/drawing/2014/main" id="{602B692A-DEDC-4E12-D13C-69291C6FEFBC}"/>
              </a:ext>
            </a:extLst>
          </p:cNvPr>
          <p:cNvSpPr txBox="1"/>
          <p:nvPr/>
        </p:nvSpPr>
        <p:spPr>
          <a:xfrm>
            <a:off x="7564806" y="1452160"/>
            <a:ext cx="1209151" cy="707886"/>
          </a:xfrm>
          <a:prstGeom prst="rect">
            <a:avLst/>
          </a:prstGeom>
          <a:noFill/>
        </p:spPr>
        <p:txBody>
          <a:bodyPr wrap="square" rtlCol="0">
            <a:spAutoFit/>
          </a:bodyPr>
          <a:lstStyle/>
          <a:p>
            <a:r>
              <a:rPr kumimoji="1" lang="en-US" altLang="ja-JP" sz="4000" b="1" dirty="0">
                <a:solidFill>
                  <a:srgbClr val="3477B2"/>
                </a:solidFill>
              </a:rPr>
              <a:t>AI</a:t>
            </a:r>
            <a:endParaRPr kumimoji="1" lang="ja-JP" altLang="en-US" sz="4000" b="1" dirty="0">
              <a:solidFill>
                <a:srgbClr val="3477B2"/>
              </a:solidFill>
            </a:endParaRPr>
          </a:p>
        </p:txBody>
      </p:sp>
      <p:sp>
        <p:nvSpPr>
          <p:cNvPr id="22" name="スライド番号プレースホルダー 2">
            <a:extLst>
              <a:ext uri="{FF2B5EF4-FFF2-40B4-BE49-F238E27FC236}">
                <a16:creationId xmlns:a16="http://schemas.microsoft.com/office/drawing/2014/main" id="{F6F22B6B-5621-4FCE-31C7-C53D54B1BA6A}"/>
              </a:ext>
            </a:extLst>
          </p:cNvPr>
          <p:cNvSpPr>
            <a:spLocks noGrp="1"/>
          </p:cNvSpPr>
          <p:nvPr>
            <p:ph type="sldNum" sz="quarter" idx="12"/>
          </p:nvPr>
        </p:nvSpPr>
        <p:spPr>
          <a:xfrm>
            <a:off x="10040441" y="6350272"/>
            <a:ext cx="2133600" cy="476250"/>
          </a:xfrm>
        </p:spPr>
        <p:txBody>
          <a:bodyPr/>
          <a:lstStyle/>
          <a:p>
            <a:fld id="{4D420C0E-2414-4C1D-9566-AF54E0D08113}" type="slidenum">
              <a:rPr kumimoji="1" lang="ja-JP" altLang="en-US" smtClean="0">
                <a:latin typeface="メイリオ" panose="020B0604030504040204" pitchFamily="50" charset="-128"/>
                <a:ea typeface="メイリオ" panose="020B0604030504040204" pitchFamily="50" charset="-128"/>
                <a:cs typeface="メイリオ" panose="020B0604030504040204" pitchFamily="50" charset="-128"/>
              </a:rPr>
              <a:t>10</a:t>
            </a:fld>
            <a:endParaRPr kumimoji="1" lang="ja-JP" altLang="en-US"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8256460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147;p22">
            <a:extLst>
              <a:ext uri="{FF2B5EF4-FFF2-40B4-BE49-F238E27FC236}">
                <a16:creationId xmlns:a16="http://schemas.microsoft.com/office/drawing/2014/main" id="{606C3B7B-2E61-30D4-5F68-B9994531CDC7}"/>
              </a:ext>
            </a:extLst>
          </p:cNvPr>
          <p:cNvSpPr txBox="1"/>
          <p:nvPr/>
        </p:nvSpPr>
        <p:spPr>
          <a:xfrm>
            <a:off x="123546" y="213655"/>
            <a:ext cx="10157780" cy="52318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400"/>
              <a:buFont typeface="Arial"/>
              <a:buNone/>
            </a:pPr>
            <a:r>
              <a:rPr lang="ja-JP" altLang="en-US" sz="2800" dirty="0">
                <a:latin typeface="メイリオ" panose="020B0604030504040204" pitchFamily="50" charset="-128"/>
                <a:ea typeface="メイリオ" panose="020B0604030504040204" pitchFamily="50" charset="-128"/>
              </a:rPr>
              <a:t>ナレッジ</a:t>
            </a:r>
            <a:r>
              <a:rPr lang="en-US" altLang="ja-JP" sz="2800" dirty="0">
                <a:latin typeface="メイリオ" panose="020B0604030504040204" pitchFamily="50" charset="-128"/>
                <a:ea typeface="メイリオ" panose="020B0604030504040204" pitchFamily="50" charset="-128"/>
              </a:rPr>
              <a:t>×AI</a:t>
            </a:r>
            <a:r>
              <a:rPr lang="ja-JP" altLang="en-US" sz="2800" dirty="0">
                <a:latin typeface="メイリオ" panose="020B0604030504040204" pitchFamily="50" charset="-128"/>
                <a:ea typeface="メイリオ" panose="020B0604030504040204" pitchFamily="50" charset="-128"/>
              </a:rPr>
              <a:t> 伴走支援サービス</a:t>
            </a:r>
          </a:p>
        </p:txBody>
      </p:sp>
      <p:sp>
        <p:nvSpPr>
          <p:cNvPr id="3" name="正方形/長方形 2">
            <a:extLst>
              <a:ext uri="{FF2B5EF4-FFF2-40B4-BE49-F238E27FC236}">
                <a16:creationId xmlns:a16="http://schemas.microsoft.com/office/drawing/2014/main" id="{FEC1A50A-13AA-A5A7-3136-51727014AA44}"/>
              </a:ext>
            </a:extLst>
          </p:cNvPr>
          <p:cNvSpPr/>
          <p:nvPr/>
        </p:nvSpPr>
        <p:spPr>
          <a:xfrm>
            <a:off x="501444" y="970323"/>
            <a:ext cx="11225815" cy="5636328"/>
          </a:xfrm>
          <a:prstGeom prst="rect">
            <a:avLst/>
          </a:prstGeom>
          <a:solidFill>
            <a:srgbClr val="E5F5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3">
                  <a:lumMod val="20000"/>
                  <a:lumOff val="80000"/>
                </a:schemeClr>
              </a:solidFill>
            </a:endParaRPr>
          </a:p>
        </p:txBody>
      </p:sp>
      <p:sp>
        <p:nvSpPr>
          <p:cNvPr id="4" name="スライド番号プレースホルダー 2">
            <a:extLst>
              <a:ext uri="{FF2B5EF4-FFF2-40B4-BE49-F238E27FC236}">
                <a16:creationId xmlns:a16="http://schemas.microsoft.com/office/drawing/2014/main" id="{D0922620-4B53-534C-C2F2-1FB110229D66}"/>
              </a:ext>
            </a:extLst>
          </p:cNvPr>
          <p:cNvSpPr>
            <a:spLocks noGrp="1"/>
          </p:cNvSpPr>
          <p:nvPr>
            <p:ph type="sldNum" sz="quarter" idx="12"/>
          </p:nvPr>
        </p:nvSpPr>
        <p:spPr>
          <a:xfrm>
            <a:off x="10040441" y="6350272"/>
            <a:ext cx="2133600" cy="476250"/>
          </a:xfrm>
        </p:spPr>
        <p:txBody>
          <a:bodyPr/>
          <a:lstStyle/>
          <a:p>
            <a:fld id="{4D420C0E-2414-4C1D-9566-AF54E0D08113}" type="slidenum">
              <a:rPr kumimoji="1" lang="ja-JP" altLang="en-US" smtClean="0">
                <a:latin typeface="メイリオ" panose="020B0604030504040204" pitchFamily="50" charset="-128"/>
                <a:ea typeface="メイリオ" panose="020B0604030504040204" pitchFamily="50" charset="-128"/>
                <a:cs typeface="メイリオ" panose="020B0604030504040204" pitchFamily="50" charset="-128"/>
              </a:rPr>
              <a:t>11</a:t>
            </a:fld>
            <a:endParaRPr kumimoji="1" lang="ja-JP" altLang="en-US"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Google Shape;67;p10">
            <a:extLst>
              <a:ext uri="{FF2B5EF4-FFF2-40B4-BE49-F238E27FC236}">
                <a16:creationId xmlns:a16="http://schemas.microsoft.com/office/drawing/2014/main" id="{24360994-C920-E1F1-9CAC-AEBA5A4E414E}"/>
              </a:ext>
            </a:extLst>
          </p:cNvPr>
          <p:cNvSpPr txBox="1"/>
          <p:nvPr/>
        </p:nvSpPr>
        <p:spPr>
          <a:xfrm>
            <a:off x="0" y="813824"/>
            <a:ext cx="12192000" cy="45719"/>
          </a:xfrm>
          <a:prstGeom prst="rect">
            <a:avLst/>
          </a:prstGeom>
          <a:solidFill>
            <a:srgbClr val="3477B2"/>
          </a:solidFill>
          <a:ln>
            <a:noFill/>
          </a:ln>
        </p:spPr>
        <p:txBody>
          <a:bodyPr spcFirstLastPara="1" wrap="square" lIns="91425" tIns="45700" rIns="91425" bIns="45700" anchor="b" anchorCtr="0">
            <a:normAutofit fontScale="25000" lnSpcReduction="20000"/>
          </a:bodyPr>
          <a:lstStyle/>
          <a:p>
            <a:pPr marL="0" marR="0" lvl="0" indent="0" algn="l" rtl="0">
              <a:lnSpc>
                <a:spcPct val="90000"/>
              </a:lnSpc>
              <a:spcBef>
                <a:spcPts val="0"/>
              </a:spcBef>
              <a:spcAft>
                <a:spcPts val="0"/>
              </a:spcAft>
              <a:buClr>
                <a:schemeClr val="dk1"/>
              </a:buClr>
              <a:buSzPts val="3600"/>
              <a:buFont typeface="Meiryo"/>
              <a:buNone/>
            </a:pPr>
            <a:r>
              <a:rPr lang="ja-JP" sz="3600" b="1" i="0" u="none" strike="noStrike" cap="none">
                <a:solidFill>
                  <a:schemeClr val="dk1"/>
                </a:solidFill>
                <a:latin typeface="Meiryo"/>
                <a:ea typeface="Meiryo"/>
                <a:cs typeface="Meiryo"/>
                <a:sym typeface="Meiryo"/>
              </a:rPr>
              <a:t>　</a:t>
            </a:r>
            <a:endParaRPr sz="3600" b="1" i="0" u="none" strike="noStrike" cap="none">
              <a:solidFill>
                <a:schemeClr val="dk1"/>
              </a:solidFill>
              <a:latin typeface="Meiryo"/>
              <a:ea typeface="Meiryo"/>
              <a:cs typeface="Meiryo"/>
              <a:sym typeface="Meiryo"/>
            </a:endParaRPr>
          </a:p>
        </p:txBody>
      </p:sp>
      <p:sp>
        <p:nvSpPr>
          <p:cNvPr id="6" name="Google Shape;756;p31">
            <a:extLst>
              <a:ext uri="{FF2B5EF4-FFF2-40B4-BE49-F238E27FC236}">
                <a16:creationId xmlns:a16="http://schemas.microsoft.com/office/drawing/2014/main" id="{E9463A9C-D257-9F44-1E8C-D76119F62A9E}"/>
              </a:ext>
            </a:extLst>
          </p:cNvPr>
          <p:cNvSpPr txBox="1"/>
          <p:nvPr/>
        </p:nvSpPr>
        <p:spPr>
          <a:xfrm>
            <a:off x="501443" y="1152947"/>
            <a:ext cx="11225815" cy="584735"/>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ja-JP" altLang="ja-JP" sz="3200" b="1" u="sng" dirty="0">
                <a:solidFill>
                  <a:schemeClr val="dk1"/>
                </a:solidFill>
                <a:latin typeface="メイリオ" panose="020B0604030504040204" pitchFamily="50" charset="-128"/>
                <a:ea typeface="メイリオ" panose="020B0604030504040204" pitchFamily="50" charset="-128"/>
                <a:sym typeface="Arial"/>
              </a:rPr>
              <a:t>SolutionDesk</a:t>
            </a:r>
            <a:r>
              <a:rPr lang="ja-JP" altLang="ja-JP" sz="3200" u="sng" dirty="0">
                <a:solidFill>
                  <a:schemeClr val="dk1"/>
                </a:solidFill>
                <a:latin typeface="メイリオ" panose="020B0604030504040204" pitchFamily="50" charset="-128"/>
                <a:ea typeface="メイリオ" panose="020B0604030504040204" pitchFamily="50" charset="-128"/>
                <a:sym typeface="Arial"/>
              </a:rPr>
              <a:t>による業務革新を伴走しご支援します</a:t>
            </a:r>
            <a:endParaRPr lang="en-US" altLang="ja-JP" sz="1800" b="1" u="sng" dirty="0">
              <a:solidFill>
                <a:schemeClr val="dk1"/>
              </a:solidFill>
              <a:latin typeface="メイリオ" panose="020B0604030504040204" pitchFamily="50" charset="-128"/>
              <a:ea typeface="メイリオ" panose="020B0604030504040204" pitchFamily="50" charset="-128"/>
              <a:sym typeface="Arial"/>
            </a:endParaRPr>
          </a:p>
        </p:txBody>
      </p:sp>
      <p:sp>
        <p:nvSpPr>
          <p:cNvPr id="7" name="Google Shape;756;p31">
            <a:extLst>
              <a:ext uri="{FF2B5EF4-FFF2-40B4-BE49-F238E27FC236}">
                <a16:creationId xmlns:a16="http://schemas.microsoft.com/office/drawing/2014/main" id="{3AA58DB4-1DA4-AA7B-EAAA-9915B4E193CD}"/>
              </a:ext>
            </a:extLst>
          </p:cNvPr>
          <p:cNvSpPr txBox="1"/>
          <p:nvPr/>
        </p:nvSpPr>
        <p:spPr>
          <a:xfrm>
            <a:off x="1331313" y="2751004"/>
            <a:ext cx="10881818" cy="52318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altLang="en-US" sz="2800" b="1" dirty="0">
                <a:solidFill>
                  <a:schemeClr val="dk1"/>
                </a:solidFill>
                <a:latin typeface="メイリオ" panose="020B0604030504040204" pitchFamily="50" charset="-128"/>
                <a:ea typeface="メイリオ" panose="020B0604030504040204" pitchFamily="50" charset="-128"/>
                <a:sym typeface="Arial"/>
              </a:rPr>
              <a:t>・ </a:t>
            </a:r>
            <a:r>
              <a:rPr lang="en-US" altLang="ja-JP" sz="2800" b="1" dirty="0">
                <a:latin typeface="メイリオ" panose="020B0604030504040204" pitchFamily="50" charset="-128"/>
                <a:ea typeface="メイリオ" panose="020B0604030504040204" pitchFamily="50" charset="-128"/>
              </a:rPr>
              <a:t>AI</a:t>
            </a:r>
            <a:r>
              <a:rPr lang="ja-JP" altLang="en-US" sz="2800" b="1" dirty="0">
                <a:latin typeface="メイリオ" panose="020B0604030504040204" pitchFamily="50" charset="-128"/>
                <a:ea typeface="メイリオ" panose="020B0604030504040204" pitchFamily="50" charset="-128"/>
              </a:rPr>
              <a:t>進化に合わせてプロンプトや設計も柔軟に対応</a:t>
            </a:r>
            <a:endParaRPr lang="en-US" altLang="ja-JP" sz="2800" b="1" dirty="0">
              <a:solidFill>
                <a:schemeClr val="dk1"/>
              </a:solidFill>
              <a:latin typeface="メイリオ" panose="020B0604030504040204" pitchFamily="50" charset="-128"/>
              <a:ea typeface="メイリオ" panose="020B0604030504040204" pitchFamily="50" charset="-128"/>
              <a:sym typeface="Arial"/>
            </a:endParaRPr>
          </a:p>
        </p:txBody>
      </p:sp>
      <p:sp>
        <p:nvSpPr>
          <p:cNvPr id="8" name="Google Shape;756;p31">
            <a:extLst>
              <a:ext uri="{FF2B5EF4-FFF2-40B4-BE49-F238E27FC236}">
                <a16:creationId xmlns:a16="http://schemas.microsoft.com/office/drawing/2014/main" id="{919D31F5-BB36-C72E-26E1-5C23706C6A9D}"/>
              </a:ext>
            </a:extLst>
          </p:cNvPr>
          <p:cNvSpPr txBox="1"/>
          <p:nvPr/>
        </p:nvSpPr>
        <p:spPr>
          <a:xfrm>
            <a:off x="1332000" y="3466141"/>
            <a:ext cx="10417076" cy="52318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altLang="en-US" sz="2800" b="1" dirty="0">
                <a:solidFill>
                  <a:schemeClr val="dk1"/>
                </a:solidFill>
                <a:latin typeface="メイリオ" panose="020B0604030504040204" pitchFamily="50" charset="-128"/>
                <a:ea typeface="メイリオ" panose="020B0604030504040204" pitchFamily="50" charset="-128"/>
                <a:sym typeface="Arial"/>
              </a:rPr>
              <a:t>・ </a:t>
            </a:r>
            <a:r>
              <a:rPr lang="ja-JP" altLang="en-US" sz="2800" b="1" dirty="0">
                <a:latin typeface="メイリオ" panose="020B0604030504040204" pitchFamily="50" charset="-128"/>
                <a:ea typeface="メイリオ" panose="020B0604030504040204" pitchFamily="50" charset="-128"/>
              </a:rPr>
              <a:t>業務変更にも寄り添うナレッジ最適化支援</a:t>
            </a:r>
            <a:endParaRPr lang="en-US" altLang="ja-JP" sz="2800" b="1" dirty="0">
              <a:solidFill>
                <a:schemeClr val="dk1"/>
              </a:solidFill>
              <a:latin typeface="メイリオ" panose="020B0604030504040204" pitchFamily="50" charset="-128"/>
              <a:ea typeface="メイリオ" panose="020B0604030504040204" pitchFamily="50" charset="-128"/>
              <a:sym typeface="Arial"/>
            </a:endParaRPr>
          </a:p>
        </p:txBody>
      </p:sp>
      <p:sp>
        <p:nvSpPr>
          <p:cNvPr id="9" name="Google Shape;756;p31">
            <a:extLst>
              <a:ext uri="{FF2B5EF4-FFF2-40B4-BE49-F238E27FC236}">
                <a16:creationId xmlns:a16="http://schemas.microsoft.com/office/drawing/2014/main" id="{788CA0F6-4821-F9F9-C099-24E98F3F9ACA}"/>
              </a:ext>
            </a:extLst>
          </p:cNvPr>
          <p:cNvSpPr txBox="1"/>
          <p:nvPr/>
        </p:nvSpPr>
        <p:spPr>
          <a:xfrm>
            <a:off x="1331313" y="5312150"/>
            <a:ext cx="9852945" cy="107717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altLang="en-US" sz="2800" b="1" dirty="0">
                <a:solidFill>
                  <a:schemeClr val="dk1"/>
                </a:solidFill>
                <a:latin typeface="メイリオ" panose="020B0604030504040204" pitchFamily="50" charset="-128"/>
                <a:ea typeface="メイリオ" panose="020B0604030504040204" pitchFamily="50" charset="-128"/>
              </a:rPr>
              <a:t>・ </a:t>
            </a:r>
            <a:r>
              <a:rPr lang="ja-JP" altLang="en-US" sz="2800" b="1" dirty="0">
                <a:latin typeface="メイリオ" panose="020B0604030504040204" pitchFamily="50" charset="-128"/>
                <a:ea typeface="メイリオ" panose="020B0604030504040204" pitchFamily="50" charset="-128"/>
              </a:rPr>
              <a:t>現場定着まで見据えた運用事務局の代行も可能</a:t>
            </a:r>
            <a:endParaRPr lang="en-US" altLang="ja-JP" sz="2800" b="1" dirty="0">
              <a:solidFill>
                <a:schemeClr val="dk1"/>
              </a:solidFill>
              <a:latin typeface="メイリオ" panose="020B0604030504040204" pitchFamily="50" charset="-128"/>
              <a:ea typeface="メイリオ" panose="020B0604030504040204" pitchFamily="50" charset="-128"/>
            </a:endParaRPr>
          </a:p>
          <a:p>
            <a:pPr marL="0" marR="0" lvl="0" indent="0" algn="l" rtl="0">
              <a:spcBef>
                <a:spcPts val="0"/>
              </a:spcBef>
              <a:spcAft>
                <a:spcPts val="0"/>
              </a:spcAft>
              <a:buNone/>
            </a:pPr>
            <a:r>
              <a:rPr lang="en-US" altLang="ja-JP" sz="1800" dirty="0">
                <a:solidFill>
                  <a:schemeClr val="dk1"/>
                </a:solidFill>
                <a:latin typeface="メイリオ" panose="020B0604030504040204" pitchFamily="50" charset="-128"/>
                <a:ea typeface="メイリオ" panose="020B0604030504040204" pitchFamily="50" charset="-128"/>
                <a:sym typeface="Arial"/>
              </a:rPr>
              <a:t>         </a:t>
            </a:r>
            <a:r>
              <a:rPr lang="ja-JP" sz="1800" dirty="0">
                <a:solidFill>
                  <a:schemeClr val="dk1"/>
                </a:solidFill>
                <a:latin typeface="メイリオ" panose="020B0604030504040204" pitchFamily="50" charset="-128"/>
                <a:ea typeface="メイリオ" panose="020B0604030504040204" pitchFamily="50" charset="-128"/>
                <a:sym typeface="Arial"/>
              </a:rPr>
              <a:t>・ユーザー登録や各種設定の</a:t>
            </a:r>
            <a:r>
              <a:rPr lang="ja-JP" altLang="en-US" sz="1800" dirty="0">
                <a:solidFill>
                  <a:schemeClr val="dk1"/>
                </a:solidFill>
                <a:latin typeface="メイリオ" panose="020B0604030504040204" pitchFamily="50" charset="-128"/>
                <a:ea typeface="メイリオ" panose="020B0604030504040204" pitchFamily="50" charset="-128"/>
                <a:sym typeface="Arial"/>
              </a:rPr>
              <a:t>代行</a:t>
            </a:r>
            <a:r>
              <a:rPr lang="ja-JP" altLang="en-US" sz="1800" dirty="0">
                <a:solidFill>
                  <a:schemeClr val="dk1"/>
                </a:solidFill>
                <a:latin typeface="メイリオ" panose="020B0604030504040204" pitchFamily="50" charset="-128"/>
                <a:ea typeface="メイリオ" panose="020B0604030504040204" pitchFamily="50" charset="-128"/>
              </a:rPr>
              <a:t>　　   　 </a:t>
            </a:r>
            <a:r>
              <a:rPr lang="ja-JP" sz="1800" dirty="0">
                <a:solidFill>
                  <a:schemeClr val="dk1"/>
                </a:solidFill>
                <a:latin typeface="メイリオ" panose="020B0604030504040204" pitchFamily="50" charset="-128"/>
                <a:ea typeface="メイリオ" panose="020B0604030504040204" pitchFamily="50" charset="-128"/>
                <a:sym typeface="Arial"/>
              </a:rPr>
              <a:t>・</a:t>
            </a:r>
            <a:r>
              <a:rPr lang="ja-JP" altLang="ja-JP" sz="1800" dirty="0">
                <a:solidFill>
                  <a:schemeClr val="dk1"/>
                </a:solidFill>
                <a:latin typeface="メイリオ" panose="020B0604030504040204" pitchFamily="50" charset="-128"/>
                <a:ea typeface="メイリオ" panose="020B0604030504040204" pitchFamily="50" charset="-128"/>
                <a:sym typeface="Arial"/>
              </a:rPr>
              <a:t>ナレッジ×AI活用報告の作成代行</a:t>
            </a:r>
            <a:endParaRPr lang="en-US" altLang="ja-JP" sz="1800" dirty="0">
              <a:solidFill>
                <a:schemeClr val="dk1"/>
              </a:solidFill>
              <a:latin typeface="メイリオ" panose="020B0604030504040204" pitchFamily="50" charset="-128"/>
              <a:ea typeface="メイリオ" panose="020B0604030504040204" pitchFamily="50" charset="-128"/>
            </a:endParaRPr>
          </a:p>
          <a:p>
            <a:pPr marL="0" marR="0" lvl="0" indent="0" algn="l" rtl="0">
              <a:spcBef>
                <a:spcPts val="0"/>
              </a:spcBef>
              <a:spcAft>
                <a:spcPts val="0"/>
              </a:spcAft>
              <a:buNone/>
            </a:pPr>
            <a:r>
              <a:rPr lang="ja-JP" altLang="en-US" sz="1800" dirty="0">
                <a:solidFill>
                  <a:schemeClr val="dk1"/>
                </a:solidFill>
                <a:latin typeface="メイリオ" panose="020B0604030504040204" pitchFamily="50" charset="-128"/>
                <a:ea typeface="メイリオ" panose="020B0604030504040204" pitchFamily="50" charset="-128"/>
                <a:sym typeface="Arial"/>
              </a:rPr>
              <a:t>　　　・新規データの投入や既存紙資料の電子化 ・利用活性化や現場定着のご支援</a:t>
            </a:r>
            <a:r>
              <a:rPr lang="ja-JP" altLang="ja-JP" sz="1800" dirty="0">
                <a:solidFill>
                  <a:schemeClr val="dk1"/>
                </a:solidFill>
                <a:latin typeface="メイリオ" panose="020B0604030504040204" pitchFamily="50" charset="-128"/>
                <a:ea typeface="メイリオ" panose="020B0604030504040204" pitchFamily="50" charset="-128"/>
                <a:sym typeface="Arial"/>
              </a:rPr>
              <a:t>　</a:t>
            </a:r>
            <a:endParaRPr sz="1800" dirty="0">
              <a:solidFill>
                <a:schemeClr val="dk1"/>
              </a:solidFill>
              <a:latin typeface="メイリオ" panose="020B0604030504040204" pitchFamily="50" charset="-128"/>
              <a:ea typeface="メイリオ" panose="020B0604030504040204" pitchFamily="50" charset="-128"/>
              <a:sym typeface="Arial"/>
            </a:endParaRPr>
          </a:p>
        </p:txBody>
      </p:sp>
      <p:sp>
        <p:nvSpPr>
          <p:cNvPr id="10" name="Google Shape;756;p31">
            <a:extLst>
              <a:ext uri="{FF2B5EF4-FFF2-40B4-BE49-F238E27FC236}">
                <a16:creationId xmlns:a16="http://schemas.microsoft.com/office/drawing/2014/main" id="{B060FAAC-3E17-4200-C15E-9B042ED60742}"/>
              </a:ext>
            </a:extLst>
          </p:cNvPr>
          <p:cNvSpPr txBox="1"/>
          <p:nvPr/>
        </p:nvSpPr>
        <p:spPr>
          <a:xfrm>
            <a:off x="1332000" y="4125769"/>
            <a:ext cx="10661837" cy="112334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altLang="en-US" sz="2800" dirty="0">
                <a:solidFill>
                  <a:schemeClr val="dk1"/>
                </a:solidFill>
                <a:latin typeface="メイリオ" panose="020B0604030504040204" pitchFamily="50" charset="-128"/>
                <a:ea typeface="メイリオ" panose="020B0604030504040204" pitchFamily="50" charset="-128"/>
                <a:sym typeface="Arial"/>
              </a:rPr>
              <a:t>・ </a:t>
            </a:r>
            <a:r>
              <a:rPr lang="ja-JP" sz="2800" b="1" dirty="0">
                <a:solidFill>
                  <a:schemeClr val="dk1"/>
                </a:solidFill>
                <a:latin typeface="メイリオ" panose="020B0604030504040204" pitchFamily="50" charset="-128"/>
                <a:ea typeface="メイリオ" panose="020B0604030504040204" pitchFamily="50" charset="-128"/>
                <a:sym typeface="Arial"/>
              </a:rPr>
              <a:t>ナレッジ×AI業務適用</a:t>
            </a:r>
            <a:r>
              <a:rPr lang="ja-JP" altLang="en-US" sz="2800" b="1" dirty="0">
                <a:solidFill>
                  <a:schemeClr val="dk1"/>
                </a:solidFill>
                <a:latin typeface="メイリオ" panose="020B0604030504040204" pitchFamily="50" charset="-128"/>
                <a:ea typeface="メイリオ" panose="020B0604030504040204" pitchFamily="50" charset="-128"/>
                <a:sym typeface="Arial"/>
              </a:rPr>
              <a:t>を技術面からもサポート</a:t>
            </a:r>
            <a:endParaRPr lang="en-US" altLang="ja-JP" sz="2800" b="1" dirty="0">
              <a:solidFill>
                <a:schemeClr val="dk1"/>
              </a:solidFill>
              <a:latin typeface="メイリオ" panose="020B0604030504040204" pitchFamily="50" charset="-128"/>
              <a:ea typeface="メイリオ" panose="020B0604030504040204" pitchFamily="50" charset="-128"/>
              <a:sym typeface="Arial"/>
            </a:endParaRPr>
          </a:p>
          <a:p>
            <a:pPr marL="0" marR="0" lvl="0" indent="0" algn="l" rtl="0">
              <a:spcBef>
                <a:spcPts val="0"/>
              </a:spcBef>
              <a:spcAft>
                <a:spcPts val="0"/>
              </a:spcAft>
              <a:buNone/>
            </a:pPr>
            <a:endParaRPr lang="ja-JP" altLang="en-US" sz="300" b="1" dirty="0">
              <a:solidFill>
                <a:schemeClr val="dk1"/>
              </a:solidFill>
              <a:latin typeface="メイリオ" panose="020B0604030504040204" pitchFamily="50" charset="-128"/>
              <a:ea typeface="メイリオ" panose="020B0604030504040204" pitchFamily="50" charset="-128"/>
              <a:sym typeface="Arial"/>
            </a:endParaRPr>
          </a:p>
          <a:p>
            <a:pPr marL="0" marR="0" lvl="0" indent="0" algn="l" rtl="0">
              <a:spcBef>
                <a:spcPts val="0"/>
              </a:spcBef>
              <a:spcAft>
                <a:spcPts val="0"/>
              </a:spcAft>
              <a:buNone/>
            </a:pPr>
            <a:r>
              <a:rPr lang="ja-JP" altLang="en-US" sz="400" dirty="0">
                <a:solidFill>
                  <a:schemeClr val="dk1"/>
                </a:solidFill>
                <a:latin typeface="メイリオ" panose="020B0604030504040204" pitchFamily="50" charset="-128"/>
                <a:ea typeface="メイリオ" panose="020B0604030504040204" pitchFamily="50" charset="-128"/>
              </a:rPr>
              <a:t>　　　　　　　　　　　　　　　</a:t>
            </a:r>
            <a:r>
              <a:rPr lang="ja-JP" sz="1800" dirty="0">
                <a:solidFill>
                  <a:schemeClr val="dk1"/>
                </a:solidFill>
                <a:latin typeface="メイリオ" panose="020B0604030504040204" pitchFamily="50" charset="-128"/>
                <a:ea typeface="メイリオ" panose="020B0604030504040204" pitchFamily="50" charset="-128"/>
                <a:sym typeface="Arial"/>
              </a:rPr>
              <a:t>RAG</a:t>
            </a:r>
            <a:r>
              <a:rPr lang="ja-JP" altLang="en-US" sz="1800" dirty="0">
                <a:solidFill>
                  <a:schemeClr val="dk1"/>
                </a:solidFill>
                <a:latin typeface="メイリオ" panose="020B0604030504040204" pitchFamily="50" charset="-128"/>
                <a:ea typeface="メイリオ" panose="020B0604030504040204" pitchFamily="50" charset="-128"/>
                <a:sym typeface="Arial"/>
              </a:rPr>
              <a:t>、</a:t>
            </a:r>
            <a:r>
              <a:rPr lang="ja-JP" sz="1800" dirty="0">
                <a:solidFill>
                  <a:schemeClr val="dk1"/>
                </a:solidFill>
                <a:latin typeface="メイリオ" panose="020B0604030504040204" pitchFamily="50" charset="-128"/>
                <a:ea typeface="メイリオ" panose="020B0604030504040204" pitchFamily="50" charset="-128"/>
                <a:sym typeface="Arial"/>
              </a:rPr>
              <a:t>FolderRAG</a:t>
            </a:r>
            <a:r>
              <a:rPr lang="ja-JP" altLang="en-US" sz="1800" dirty="0">
                <a:solidFill>
                  <a:schemeClr val="dk1"/>
                </a:solidFill>
                <a:latin typeface="メイリオ" panose="020B0604030504040204" pitchFamily="50" charset="-128"/>
                <a:ea typeface="メイリオ" panose="020B0604030504040204" pitchFamily="50" charset="-128"/>
                <a:sym typeface="Arial"/>
              </a:rPr>
              <a:t>、</a:t>
            </a:r>
            <a:r>
              <a:rPr lang="ja-JP" sz="1800" dirty="0">
                <a:solidFill>
                  <a:schemeClr val="dk1"/>
                </a:solidFill>
                <a:latin typeface="メイリオ" panose="020B0604030504040204" pitchFamily="50" charset="-128"/>
                <a:ea typeface="メイリオ" panose="020B0604030504040204" pitchFamily="50" charset="-128"/>
                <a:sym typeface="Arial"/>
              </a:rPr>
              <a:t>WebRAG</a:t>
            </a:r>
            <a:r>
              <a:rPr lang="ja-JP" altLang="en-US" sz="1800" dirty="0">
                <a:solidFill>
                  <a:schemeClr val="dk1"/>
                </a:solidFill>
                <a:latin typeface="メイリオ" panose="020B0604030504040204" pitchFamily="50" charset="-128"/>
                <a:ea typeface="メイリオ" panose="020B0604030504040204" pitchFamily="50" charset="-128"/>
                <a:sym typeface="Arial"/>
              </a:rPr>
              <a:t>、</a:t>
            </a:r>
            <a:r>
              <a:rPr lang="ja-JP" sz="1800" dirty="0">
                <a:solidFill>
                  <a:schemeClr val="dk1"/>
                </a:solidFill>
                <a:latin typeface="メイリオ" panose="020B0604030504040204" pitchFamily="50" charset="-128"/>
                <a:ea typeface="メイリオ" panose="020B0604030504040204" pitchFamily="50" charset="-128"/>
                <a:sym typeface="Arial"/>
              </a:rPr>
              <a:t>ドリルダウンRAG</a:t>
            </a:r>
            <a:r>
              <a:rPr lang="ja-JP" altLang="en-US" sz="1800" dirty="0">
                <a:solidFill>
                  <a:schemeClr val="dk1"/>
                </a:solidFill>
                <a:latin typeface="メイリオ" panose="020B0604030504040204" pitchFamily="50" charset="-128"/>
                <a:ea typeface="メイリオ" panose="020B0604030504040204" pitchFamily="50" charset="-128"/>
              </a:rPr>
              <a:t>、</a:t>
            </a:r>
            <a:r>
              <a:rPr lang="en-US" altLang="ja-JP" sz="1800" dirty="0">
                <a:solidFill>
                  <a:schemeClr val="dk1"/>
                </a:solidFill>
                <a:latin typeface="メイリオ" panose="020B0604030504040204" pitchFamily="50" charset="-128"/>
                <a:ea typeface="メイリオ" panose="020B0604030504040204" pitchFamily="50" charset="-128"/>
              </a:rPr>
              <a:t>A</a:t>
            </a:r>
            <a:r>
              <a:rPr lang="ja-JP" altLang="ja-JP" sz="1800" dirty="0">
                <a:solidFill>
                  <a:schemeClr val="dk1"/>
                </a:solidFill>
                <a:latin typeface="メイリオ" panose="020B0604030504040204" pitchFamily="50" charset="-128"/>
                <a:ea typeface="メイリオ" panose="020B0604030504040204" pitchFamily="50" charset="-128"/>
                <a:sym typeface="Arial"/>
              </a:rPr>
              <a:t>RG</a:t>
            </a:r>
            <a:r>
              <a:rPr lang="ja-JP" altLang="en-US" sz="1800" dirty="0">
                <a:solidFill>
                  <a:schemeClr val="dk1"/>
                </a:solidFill>
                <a:latin typeface="メイリオ" panose="020B0604030504040204" pitchFamily="50" charset="-128"/>
                <a:ea typeface="メイリオ" panose="020B0604030504040204" pitchFamily="50" charset="-128"/>
                <a:sym typeface="Arial"/>
              </a:rPr>
              <a:t>、</a:t>
            </a:r>
            <a:r>
              <a:rPr lang="ja-JP" sz="1800" dirty="0">
                <a:solidFill>
                  <a:schemeClr val="dk1"/>
                </a:solidFill>
                <a:latin typeface="メイリオ" panose="020B0604030504040204" pitchFamily="50" charset="-128"/>
                <a:ea typeface="メイリオ" panose="020B0604030504040204" pitchFamily="50" charset="-128"/>
                <a:sym typeface="Arial"/>
              </a:rPr>
              <a:t>ナレッジネット</a:t>
            </a:r>
            <a:r>
              <a:rPr lang="ja-JP" altLang="en-US" sz="1800" dirty="0">
                <a:solidFill>
                  <a:schemeClr val="dk1"/>
                </a:solidFill>
                <a:latin typeface="メイリオ" panose="020B0604030504040204" pitchFamily="50" charset="-128"/>
                <a:ea typeface="メイリオ" panose="020B0604030504040204" pitchFamily="50" charset="-128"/>
              </a:rPr>
              <a:t>、</a:t>
            </a:r>
            <a:br>
              <a:rPr lang="en-US" altLang="ja-JP" sz="1800" dirty="0">
                <a:solidFill>
                  <a:schemeClr val="dk1"/>
                </a:solidFill>
                <a:latin typeface="メイリオ" panose="020B0604030504040204" pitchFamily="50" charset="-128"/>
                <a:ea typeface="メイリオ" panose="020B0604030504040204" pitchFamily="50" charset="-128"/>
              </a:rPr>
            </a:br>
            <a:r>
              <a:rPr lang="ja-JP" altLang="en-US" sz="1800" dirty="0">
                <a:solidFill>
                  <a:schemeClr val="dk1"/>
                </a:solidFill>
                <a:latin typeface="メイリオ" panose="020B0604030504040204" pitchFamily="50" charset="-128"/>
                <a:ea typeface="メイリオ" panose="020B0604030504040204" pitchFamily="50" charset="-128"/>
              </a:rPr>
              <a:t>　　　 </a:t>
            </a:r>
            <a:r>
              <a:rPr lang="ja-JP" sz="1800" dirty="0">
                <a:solidFill>
                  <a:schemeClr val="dk1"/>
                </a:solidFill>
                <a:latin typeface="メイリオ" panose="020B0604030504040204" pitchFamily="50" charset="-128"/>
                <a:ea typeface="メイリオ" panose="020B0604030504040204" pitchFamily="50" charset="-128"/>
                <a:sym typeface="Arial"/>
              </a:rPr>
              <a:t>アクティブチケット</a:t>
            </a:r>
            <a:r>
              <a:rPr lang="en-US" altLang="ja-JP" sz="1800" dirty="0">
                <a:solidFill>
                  <a:schemeClr val="dk1"/>
                </a:solidFill>
                <a:latin typeface="メイリオ" panose="020B0604030504040204" pitchFamily="50" charset="-128"/>
                <a:ea typeface="メイリオ" panose="020B0604030504040204" pitchFamily="50" charset="-128"/>
                <a:sym typeface="Arial"/>
              </a:rPr>
              <a:t> </a:t>
            </a:r>
            <a:r>
              <a:rPr lang="ja-JP" altLang="en-US" sz="1800" dirty="0">
                <a:solidFill>
                  <a:schemeClr val="dk1"/>
                </a:solidFill>
                <a:latin typeface="メイリオ" panose="020B0604030504040204" pitchFamily="50" charset="-128"/>
                <a:ea typeface="メイリオ" panose="020B0604030504040204" pitchFamily="50" charset="-128"/>
                <a:sym typeface="Arial"/>
              </a:rPr>
              <a:t>等  </a:t>
            </a:r>
          </a:p>
        </p:txBody>
      </p:sp>
      <p:sp>
        <p:nvSpPr>
          <p:cNvPr id="11" name="Google Shape;756;p31">
            <a:extLst>
              <a:ext uri="{FF2B5EF4-FFF2-40B4-BE49-F238E27FC236}">
                <a16:creationId xmlns:a16="http://schemas.microsoft.com/office/drawing/2014/main" id="{3A7FCF36-3B65-293B-5CA2-AEE6D693447A}"/>
              </a:ext>
            </a:extLst>
          </p:cNvPr>
          <p:cNvSpPr txBox="1"/>
          <p:nvPr/>
        </p:nvSpPr>
        <p:spPr>
          <a:xfrm>
            <a:off x="1331313" y="2060107"/>
            <a:ext cx="10881818" cy="954067"/>
          </a:xfrm>
          <a:prstGeom prst="rect">
            <a:avLst/>
          </a:prstGeom>
          <a:noFill/>
          <a:ln>
            <a:noFill/>
          </a:ln>
        </p:spPr>
        <p:txBody>
          <a:bodyPr spcFirstLastPara="1" wrap="square" lIns="91425" tIns="45700" rIns="91425" bIns="45700" anchor="t" anchorCtr="0">
            <a:spAutoFit/>
          </a:bodyPr>
          <a:lstStyle/>
          <a:p>
            <a:r>
              <a:rPr lang="ja-JP" altLang="en-US" sz="2800" b="1" dirty="0">
                <a:solidFill>
                  <a:schemeClr val="dk1"/>
                </a:solidFill>
                <a:latin typeface="メイリオ" panose="020B0604030504040204" pitchFamily="50" charset="-128"/>
                <a:ea typeface="メイリオ" panose="020B0604030504040204" pitchFamily="50" charset="-128"/>
                <a:sym typeface="Arial"/>
              </a:rPr>
              <a:t>・ </a:t>
            </a:r>
            <a:r>
              <a:rPr lang="ja-JP" altLang="ja-JP" sz="2800" b="1" dirty="0">
                <a:solidFill>
                  <a:schemeClr val="dk1"/>
                </a:solidFill>
                <a:latin typeface="メイリオ" panose="020B0604030504040204" pitchFamily="50" charset="-128"/>
                <a:ea typeface="メイリオ" panose="020B0604030504040204" pitchFamily="50" charset="-128"/>
                <a:sym typeface="Arial"/>
              </a:rPr>
              <a:t>PoCから小さく始め</a:t>
            </a:r>
            <a:r>
              <a:rPr lang="ja-JP" altLang="en-US" sz="2800" b="1" dirty="0">
                <a:solidFill>
                  <a:schemeClr val="dk1"/>
                </a:solidFill>
                <a:latin typeface="メイリオ" panose="020B0604030504040204" pitchFamily="50" charset="-128"/>
                <a:ea typeface="メイリオ" panose="020B0604030504040204" pitchFamily="50" charset="-128"/>
              </a:rPr>
              <a:t>段階的に</a:t>
            </a:r>
            <a:r>
              <a:rPr lang="ja-JP" altLang="en-US" sz="2800" b="1" dirty="0">
                <a:solidFill>
                  <a:schemeClr val="dk1"/>
                </a:solidFill>
                <a:latin typeface="メイリオ" panose="020B0604030504040204" pitchFamily="50" charset="-128"/>
                <a:ea typeface="メイリオ" panose="020B0604030504040204" pitchFamily="50" charset="-128"/>
                <a:sym typeface="Arial"/>
              </a:rPr>
              <a:t>利用を拡大</a:t>
            </a:r>
            <a:endParaRPr lang="en-US" altLang="ja-JP" sz="2800" b="1" dirty="0">
              <a:solidFill>
                <a:schemeClr val="dk1"/>
              </a:solidFill>
              <a:latin typeface="メイリオ" panose="020B0604030504040204" pitchFamily="50" charset="-128"/>
              <a:ea typeface="メイリオ" panose="020B0604030504040204" pitchFamily="50" charset="-128"/>
              <a:sym typeface="Arial"/>
            </a:endParaRPr>
          </a:p>
          <a:p>
            <a:pPr marL="0" marR="0" lvl="0" indent="0" algn="l" rtl="0">
              <a:spcBef>
                <a:spcPts val="0"/>
              </a:spcBef>
              <a:spcAft>
                <a:spcPts val="0"/>
              </a:spcAft>
              <a:buNone/>
            </a:pPr>
            <a:endParaRPr lang="en-US" altLang="ja-JP" sz="2800" b="1" dirty="0">
              <a:solidFill>
                <a:schemeClr val="dk1"/>
              </a:solidFill>
              <a:latin typeface="メイリオ" panose="020B0604030504040204" pitchFamily="50" charset="-128"/>
              <a:ea typeface="メイリオ" panose="020B0604030504040204" pitchFamily="50" charset="-128"/>
              <a:sym typeface="Arial"/>
            </a:endParaRPr>
          </a:p>
        </p:txBody>
      </p:sp>
    </p:spTree>
    <p:extLst>
      <p:ext uri="{BB962C8B-B14F-4D97-AF65-F5344CB8AC3E}">
        <p14:creationId xmlns:p14="http://schemas.microsoft.com/office/powerpoint/2010/main" val="23464903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79">
          <a:extLst>
            <a:ext uri="{FF2B5EF4-FFF2-40B4-BE49-F238E27FC236}">
              <a16:creationId xmlns:a16="http://schemas.microsoft.com/office/drawing/2014/main" id="{28AD7DD8-A76E-C54C-CB44-F43C9B366286}"/>
            </a:ext>
          </a:extLst>
        </p:cNvPr>
        <p:cNvGrpSpPr/>
        <p:nvPr/>
      </p:nvGrpSpPr>
      <p:grpSpPr>
        <a:xfrm>
          <a:off x="0" y="0"/>
          <a:ext cx="0" cy="0"/>
          <a:chOff x="0" y="0"/>
          <a:chExt cx="0" cy="0"/>
        </a:xfrm>
      </p:grpSpPr>
      <p:sp>
        <p:nvSpPr>
          <p:cNvPr id="180" name="Google Shape;180;p24">
            <a:extLst>
              <a:ext uri="{FF2B5EF4-FFF2-40B4-BE49-F238E27FC236}">
                <a16:creationId xmlns:a16="http://schemas.microsoft.com/office/drawing/2014/main" id="{152620B2-6487-EC3C-2EE8-9AD61D9017D9}"/>
              </a:ext>
            </a:extLst>
          </p:cNvPr>
          <p:cNvSpPr txBox="1">
            <a:spLocks noGrp="1"/>
          </p:cNvSpPr>
          <p:nvPr>
            <p:ph type="sldNum" idx="12"/>
          </p:nvPr>
        </p:nvSpPr>
        <p:spPr>
          <a:xfrm>
            <a:off x="9308869" y="6491818"/>
            <a:ext cx="27432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US" altLang="ja-JP">
                <a:latin typeface="メイリオ" panose="020B0604030504040204" pitchFamily="50" charset="-128"/>
                <a:ea typeface="メイリオ" panose="020B0604030504040204" pitchFamily="50" charset="-128"/>
              </a:rPr>
              <a:t>2</a:t>
            </a:fld>
            <a:endParaRPr>
              <a:latin typeface="メイリオ" panose="020B0604030504040204" pitchFamily="50" charset="-128"/>
              <a:ea typeface="メイリオ" panose="020B0604030504040204" pitchFamily="50" charset="-128"/>
            </a:endParaRPr>
          </a:p>
        </p:txBody>
      </p:sp>
      <p:sp>
        <p:nvSpPr>
          <p:cNvPr id="181" name="Google Shape;181;p24">
            <a:extLst>
              <a:ext uri="{FF2B5EF4-FFF2-40B4-BE49-F238E27FC236}">
                <a16:creationId xmlns:a16="http://schemas.microsoft.com/office/drawing/2014/main" id="{5F81154C-858B-93DE-13FF-014956A7F73F}"/>
              </a:ext>
            </a:extLst>
          </p:cNvPr>
          <p:cNvSpPr txBox="1"/>
          <p:nvPr/>
        </p:nvSpPr>
        <p:spPr>
          <a:xfrm>
            <a:off x="121913" y="187333"/>
            <a:ext cx="11027700" cy="4617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altLang="ja-JP" sz="2400" b="0" i="0" u="none" strike="noStrike" cap="none" dirty="0" err="1">
                <a:solidFill>
                  <a:schemeClr val="dk1"/>
                </a:solidFill>
                <a:latin typeface="メイリオ" panose="020B0604030504040204" pitchFamily="50" charset="-128"/>
                <a:ea typeface="メイリオ" panose="020B0604030504040204" pitchFamily="50" charset="-128"/>
                <a:sym typeface="Arial"/>
              </a:rPr>
              <a:t>SolutionDesk</a:t>
            </a:r>
            <a:r>
              <a:rPr lang="ja-JP" altLang="en-US" sz="2400" b="0" i="0" u="none" strike="noStrike" cap="none" dirty="0">
                <a:solidFill>
                  <a:schemeClr val="dk1"/>
                </a:solidFill>
                <a:latin typeface="メイリオ" panose="020B0604030504040204" pitchFamily="50" charset="-128"/>
                <a:ea typeface="メイリオ" panose="020B0604030504040204" pitchFamily="50" charset="-128"/>
                <a:sym typeface="Arial"/>
              </a:rPr>
              <a:t>費用体系（利用料）</a:t>
            </a:r>
            <a:endParaRPr sz="2400" b="0" i="0" u="none" strike="noStrike" cap="none" dirty="0">
              <a:solidFill>
                <a:srgbClr val="FF0000"/>
              </a:solidFill>
              <a:latin typeface="メイリオ" panose="020B0604030504040204" pitchFamily="50" charset="-128"/>
              <a:ea typeface="メイリオ" panose="020B0604030504040204" pitchFamily="50" charset="-128"/>
              <a:sym typeface="Arial"/>
            </a:endParaRPr>
          </a:p>
        </p:txBody>
      </p:sp>
      <p:sp>
        <p:nvSpPr>
          <p:cNvPr id="2" name="テキスト ボックス 1">
            <a:extLst>
              <a:ext uri="{FF2B5EF4-FFF2-40B4-BE49-F238E27FC236}">
                <a16:creationId xmlns:a16="http://schemas.microsoft.com/office/drawing/2014/main" id="{163D9F49-A8FF-7C1F-798B-73A83E6192E1}"/>
              </a:ext>
            </a:extLst>
          </p:cNvPr>
          <p:cNvSpPr txBox="1"/>
          <p:nvPr/>
        </p:nvSpPr>
        <p:spPr>
          <a:xfrm>
            <a:off x="8985497" y="5671321"/>
            <a:ext cx="3143395" cy="523220"/>
          </a:xfrm>
          <a:prstGeom prst="rect">
            <a:avLst/>
          </a:prstGeom>
          <a:noFill/>
        </p:spPr>
        <p:txBody>
          <a:bodyPr wrap="square">
            <a:spAutoFit/>
          </a:bodyPr>
          <a:lstStyle/>
          <a:p>
            <a:r>
              <a:rPr lang="ja-JP" altLang="en-US" dirty="0">
                <a:latin typeface="メイリオ" panose="020B0604030504040204" pitchFamily="50" charset="-128"/>
                <a:ea typeface="メイリオ" panose="020B0604030504040204" pitchFamily="50" charset="-128"/>
              </a:rPr>
              <a:t>詳細は以下の</a:t>
            </a:r>
            <a:r>
              <a:rPr lang="en-US" altLang="ja-JP" dirty="0">
                <a:latin typeface="メイリオ" panose="020B0604030504040204" pitchFamily="50" charset="-128"/>
                <a:ea typeface="メイリオ" panose="020B0604030504040204" pitchFamily="50" charset="-128"/>
              </a:rPr>
              <a:t>URL</a:t>
            </a:r>
            <a:r>
              <a:rPr lang="ja-JP" altLang="en-US" dirty="0">
                <a:latin typeface="メイリオ" panose="020B0604030504040204" pitchFamily="50" charset="-128"/>
                <a:ea typeface="メイリオ" panose="020B0604030504040204" pitchFamily="50" charset="-128"/>
              </a:rPr>
              <a:t>を参照ください</a:t>
            </a: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hlinkClick r:id="rId3"/>
              </a:rPr>
              <a:t>https://info.solutiondesk.jp/pric</a:t>
            </a:r>
            <a:r>
              <a:rPr lang="en-US" altLang="ja-JP" dirty="0">
                <a:latin typeface="メイリオ" panose="020B0604030504040204" pitchFamily="50" charset="-128"/>
                <a:ea typeface="メイリオ" panose="020B0604030504040204" pitchFamily="50" charset="-128"/>
                <a:hlinkClick r:id="rId3"/>
              </a:rPr>
              <a:t>e</a:t>
            </a:r>
            <a:endParaRPr lang="en-US" altLang="ja-JP" dirty="0">
              <a:latin typeface="メイリオ" panose="020B0604030504040204" pitchFamily="50" charset="-128"/>
              <a:ea typeface="メイリオ" panose="020B0604030504040204" pitchFamily="50" charset="-128"/>
            </a:endParaRPr>
          </a:p>
        </p:txBody>
      </p:sp>
      <p:graphicFrame>
        <p:nvGraphicFramePr>
          <p:cNvPr id="3" name="表 2">
            <a:extLst>
              <a:ext uri="{FF2B5EF4-FFF2-40B4-BE49-F238E27FC236}">
                <a16:creationId xmlns:a16="http://schemas.microsoft.com/office/drawing/2014/main" id="{654BCC1D-9323-B9DA-A677-E1C0E75ABF40}"/>
              </a:ext>
            </a:extLst>
          </p:cNvPr>
          <p:cNvGraphicFramePr>
            <a:graphicFrameLocks noGrp="1"/>
          </p:cNvGraphicFramePr>
          <p:nvPr/>
        </p:nvGraphicFramePr>
        <p:xfrm>
          <a:off x="430212" y="945241"/>
          <a:ext cx="11331576" cy="4762140"/>
        </p:xfrm>
        <a:graphic>
          <a:graphicData uri="http://schemas.openxmlformats.org/drawingml/2006/table">
            <a:tbl>
              <a:tblPr firstRow="1" bandRow="1">
                <a:tableStyleId>{5C22544A-7EE6-4342-B048-85BDC9FD1C3A}</a:tableStyleId>
              </a:tblPr>
              <a:tblGrid>
                <a:gridCol w="844551">
                  <a:extLst>
                    <a:ext uri="{9D8B030D-6E8A-4147-A177-3AD203B41FA5}">
                      <a16:colId xmlns:a16="http://schemas.microsoft.com/office/drawing/2014/main" val="1261016168"/>
                    </a:ext>
                  </a:extLst>
                </a:gridCol>
                <a:gridCol w="2556573">
                  <a:extLst>
                    <a:ext uri="{9D8B030D-6E8A-4147-A177-3AD203B41FA5}">
                      <a16:colId xmlns:a16="http://schemas.microsoft.com/office/drawing/2014/main" val="1617269589"/>
                    </a:ext>
                  </a:extLst>
                </a:gridCol>
                <a:gridCol w="4233672">
                  <a:extLst>
                    <a:ext uri="{9D8B030D-6E8A-4147-A177-3AD203B41FA5}">
                      <a16:colId xmlns:a16="http://schemas.microsoft.com/office/drawing/2014/main" val="672836942"/>
                    </a:ext>
                  </a:extLst>
                </a:gridCol>
                <a:gridCol w="3696780">
                  <a:extLst>
                    <a:ext uri="{9D8B030D-6E8A-4147-A177-3AD203B41FA5}">
                      <a16:colId xmlns:a16="http://schemas.microsoft.com/office/drawing/2014/main" val="1933114357"/>
                    </a:ext>
                  </a:extLst>
                </a:gridCol>
              </a:tblGrid>
              <a:tr h="394809">
                <a:tc>
                  <a:txBody>
                    <a:bodyPr/>
                    <a:lstStyle/>
                    <a:p>
                      <a:endParaRPr kumimoji="1" lang="ja-JP" altLang="en-US" dirty="0">
                        <a:latin typeface="メイリオ" panose="020B0604030504040204" pitchFamily="50" charset="-128"/>
                        <a:ea typeface="メイリオ" panose="020B0604030504040204" pitchFamily="50" charset="-128"/>
                      </a:endParaRPr>
                    </a:p>
                  </a:txBody>
                  <a:tcPr/>
                </a:tc>
                <a:tc>
                  <a:txBody>
                    <a:bodyPr/>
                    <a:lstStyle/>
                    <a:p>
                      <a:r>
                        <a:rPr kumimoji="1" lang="ja-JP" altLang="en-US" dirty="0">
                          <a:latin typeface="メイリオ" panose="020B0604030504040204" pitchFamily="50" charset="-128"/>
                          <a:ea typeface="メイリオ" panose="020B0604030504040204" pitchFamily="50" charset="-128"/>
                        </a:rPr>
                        <a:t>エントリー</a:t>
                      </a:r>
                    </a:p>
                  </a:txBody>
                  <a:tcPr/>
                </a:tc>
                <a:tc>
                  <a:txBody>
                    <a:bodyPr/>
                    <a:lstStyle/>
                    <a:p>
                      <a:r>
                        <a:rPr kumimoji="1" lang="ja-JP" altLang="en-US" dirty="0">
                          <a:latin typeface="メイリオ" panose="020B0604030504040204" pitchFamily="50" charset="-128"/>
                          <a:ea typeface="メイリオ" panose="020B0604030504040204" pitchFamily="50" charset="-128"/>
                        </a:rPr>
                        <a:t>スタンダード</a:t>
                      </a:r>
                    </a:p>
                  </a:txBody>
                  <a:tcPr/>
                </a:tc>
                <a:tc>
                  <a:txBody>
                    <a:bodyPr/>
                    <a:lstStyle/>
                    <a:p>
                      <a:r>
                        <a:rPr kumimoji="1" lang="ja-JP" altLang="en-US" dirty="0">
                          <a:latin typeface="メイリオ" panose="020B0604030504040204" pitchFamily="50" charset="-128"/>
                          <a:ea typeface="メイリオ" panose="020B0604030504040204" pitchFamily="50" charset="-128"/>
                        </a:rPr>
                        <a:t>プレミアム</a:t>
                      </a:r>
                    </a:p>
                  </a:txBody>
                  <a:tcPr/>
                </a:tc>
                <a:extLst>
                  <a:ext uri="{0D108BD9-81ED-4DB2-BD59-A6C34878D82A}">
                    <a16:rowId xmlns:a16="http://schemas.microsoft.com/office/drawing/2014/main" val="4044919823"/>
                  </a:ext>
                </a:extLst>
              </a:tr>
              <a:tr h="751609">
                <a:tc>
                  <a:txBody>
                    <a:bodyPr/>
                    <a:lstStyle/>
                    <a:p>
                      <a:r>
                        <a:rPr kumimoji="1" lang="ja-JP" altLang="en-US" dirty="0">
                          <a:latin typeface="メイリオ" panose="020B0604030504040204" pitchFamily="50" charset="-128"/>
                          <a:ea typeface="メイリオ" panose="020B0604030504040204" pitchFamily="50" charset="-128"/>
                        </a:rPr>
                        <a:t>概要</a:t>
                      </a:r>
                    </a:p>
                  </a:txBody>
                  <a:tcPr/>
                </a:tc>
                <a:tc>
                  <a:txBody>
                    <a:bodyPr/>
                    <a:lstStyle/>
                    <a:p>
                      <a:r>
                        <a:rPr lang="ja-JP" altLang="ja-JP"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少人数および少ない部門での利用向けエディション</a:t>
                      </a:r>
                      <a:endParaRPr kumimoji="1" lang="ja-JP" altLang="en-US" dirty="0">
                        <a:latin typeface="メイリオ" panose="020B0604030504040204" pitchFamily="50" charset="-128"/>
                        <a:ea typeface="メイリオ" panose="020B0604030504040204" pitchFamily="50" charset="-128"/>
                      </a:endParaRPr>
                    </a:p>
                  </a:txBody>
                  <a:tcPr/>
                </a:tc>
                <a:tc>
                  <a:txBody>
                    <a:bodyPr/>
                    <a:lstStyle/>
                    <a:p>
                      <a:r>
                        <a:rPr lang="ja-JP" altLang="ja-JP"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全社展開を見据えた大規模利用でお得なエディション</a:t>
                      </a:r>
                      <a:endParaRPr kumimoji="1" lang="ja-JP" altLang="en-US" dirty="0">
                        <a:latin typeface="メイリオ" panose="020B0604030504040204" pitchFamily="50" charset="-128"/>
                        <a:ea typeface="メイリオ" panose="020B0604030504040204" pitchFamily="50" charset="-128"/>
                      </a:endParaRPr>
                    </a:p>
                  </a:txBody>
                  <a:tcPr/>
                </a:tc>
                <a:tc>
                  <a:txBody>
                    <a:bodyPr/>
                    <a:lstStyle/>
                    <a:p>
                      <a:r>
                        <a:rPr lang="ja-JP" altLang="ja-JP"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ホームページへのナレッジ公開など高度な利用向けエディション</a:t>
                      </a:r>
                      <a:endParaRPr kumimoji="1" lang="ja-JP" altLang="en-US" dirty="0">
                        <a:latin typeface="メイリオ" panose="020B0604030504040204" pitchFamily="50" charset="-128"/>
                        <a:ea typeface="メイリオ" panose="020B0604030504040204" pitchFamily="50" charset="-128"/>
                      </a:endParaRPr>
                    </a:p>
                  </a:txBody>
                  <a:tcPr/>
                </a:tc>
                <a:extLst>
                  <a:ext uri="{0D108BD9-81ED-4DB2-BD59-A6C34878D82A}">
                    <a16:rowId xmlns:a16="http://schemas.microsoft.com/office/drawing/2014/main" val="2511286972"/>
                  </a:ext>
                </a:extLst>
              </a:tr>
              <a:tr h="772391">
                <a:tc>
                  <a:txBody>
                    <a:bodyPr/>
                    <a:lstStyle/>
                    <a:p>
                      <a:r>
                        <a:rPr kumimoji="1" lang="ja-JP" altLang="en-US" dirty="0">
                          <a:solidFill>
                            <a:schemeClr val="tx1"/>
                          </a:solidFill>
                          <a:latin typeface="メイリオ" panose="020B0604030504040204" pitchFamily="50" charset="-128"/>
                          <a:ea typeface="メイリオ" panose="020B0604030504040204" pitchFamily="50" charset="-128"/>
                        </a:rPr>
                        <a:t>利用料</a:t>
                      </a:r>
                    </a:p>
                  </a:txBody>
                  <a:tcPr/>
                </a:tc>
                <a:tc>
                  <a:txBody>
                    <a:bodyPr/>
                    <a:lstStyle/>
                    <a:p>
                      <a:r>
                        <a:rPr lang="ja-JP" altLang="ja-JP"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t>月額基本料</a:t>
                      </a:r>
                      <a:r>
                        <a:rPr lang="ja-JP" altLang="en-US"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t> </a:t>
                      </a:r>
                      <a:r>
                        <a:rPr lang="en-US" altLang="ja-JP"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t>80,000</a:t>
                      </a:r>
                      <a:r>
                        <a:rPr lang="ja-JP" altLang="en-US"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t>円</a:t>
                      </a:r>
                      <a:endParaRPr lang="en-US" altLang="ja-JP"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endParaRPr>
                    </a:p>
                    <a:p>
                      <a:r>
                        <a:rPr lang="ja-JP" altLang="ja-JP"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t>1ユーザーあたり</a:t>
                      </a:r>
                      <a:r>
                        <a:rPr lang="en-US" altLang="ja-JP"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t>2,000</a:t>
                      </a:r>
                      <a:r>
                        <a:rPr lang="ja-JP" altLang="ja-JP"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t>円/月</a:t>
                      </a:r>
                      <a:endParaRPr kumimoji="1" lang="ja-JP" altLang="en-US" dirty="0">
                        <a:solidFill>
                          <a:schemeClr val="tx1"/>
                        </a:solidFill>
                        <a:latin typeface="メイリオ" panose="020B0604030504040204" pitchFamily="50" charset="-128"/>
                        <a:ea typeface="メイリオ" panose="020B0604030504040204" pitchFamily="50" charset="-128"/>
                      </a:endParaRPr>
                    </a:p>
                  </a:txBody>
                  <a:tcPr/>
                </a:tc>
                <a:tc>
                  <a:txBody>
                    <a:bodyPr/>
                    <a:lstStyle/>
                    <a:p>
                      <a:r>
                        <a:rPr lang="ja-JP" altLang="ja-JP"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t>月額基本料</a:t>
                      </a:r>
                      <a:r>
                        <a:rPr lang="ja-JP" altLang="en-US"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t> </a:t>
                      </a:r>
                      <a:r>
                        <a:rPr lang="en-US" altLang="ja-JP"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t>120,000</a:t>
                      </a:r>
                      <a:r>
                        <a:rPr lang="ja-JP" altLang="ja-JP"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t>円</a:t>
                      </a:r>
                      <a:endParaRPr lang="en-US" altLang="ja-JP"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endParaRPr>
                    </a:p>
                    <a:p>
                      <a:r>
                        <a:rPr lang="ja-JP" altLang="ja-JP"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t>1ユーザーあたり</a:t>
                      </a:r>
                      <a:r>
                        <a:rPr lang="en-US" altLang="ja-JP"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t>3,000</a:t>
                      </a:r>
                      <a:r>
                        <a:rPr lang="ja-JP" altLang="ja-JP"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t>円/月</a:t>
                      </a:r>
                      <a:endParaRPr kumimoji="1" lang="ja-JP" altLang="en-US" dirty="0">
                        <a:solidFill>
                          <a:schemeClr val="tx1"/>
                        </a:solidFill>
                        <a:latin typeface="メイリオ" panose="020B0604030504040204" pitchFamily="50" charset="-128"/>
                        <a:ea typeface="メイリオ" panose="020B0604030504040204" pitchFamily="50" charset="-128"/>
                      </a:endParaRPr>
                    </a:p>
                  </a:txBody>
                  <a:tcPr/>
                </a:tc>
                <a:tc>
                  <a:txBody>
                    <a:bodyPr/>
                    <a:lstStyle/>
                    <a:p>
                      <a:r>
                        <a:rPr lang="ja-JP" altLang="ja-JP"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t>月額基本料</a:t>
                      </a:r>
                      <a:r>
                        <a:rPr lang="ja-JP" altLang="en-US"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t> </a:t>
                      </a:r>
                      <a:r>
                        <a:rPr lang="en-US" altLang="ja-JP"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t>160,000</a:t>
                      </a:r>
                      <a:r>
                        <a:rPr lang="ja-JP" altLang="ja-JP"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t>円</a:t>
                      </a:r>
                      <a:endParaRPr lang="en-US" altLang="ja-JP"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endParaRPr>
                    </a:p>
                    <a:p>
                      <a:r>
                        <a:rPr lang="ja-JP" altLang="ja-JP"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t>1ユーザーあたり</a:t>
                      </a:r>
                      <a:r>
                        <a:rPr lang="en-US" altLang="ja-JP"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t>4,000</a:t>
                      </a:r>
                      <a:r>
                        <a:rPr lang="ja-JP" altLang="ja-JP"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t>円/月</a:t>
                      </a:r>
                      <a:endParaRPr kumimoji="1" lang="ja-JP" altLang="en-US" dirty="0">
                        <a:solidFill>
                          <a:schemeClr val="tx1"/>
                        </a:solidFill>
                        <a:latin typeface="メイリオ" panose="020B0604030504040204" pitchFamily="50" charset="-128"/>
                        <a:ea typeface="メイリオ" panose="020B0604030504040204" pitchFamily="50" charset="-128"/>
                      </a:endParaRPr>
                    </a:p>
                  </a:txBody>
                  <a:tcPr/>
                </a:tc>
                <a:extLst>
                  <a:ext uri="{0D108BD9-81ED-4DB2-BD59-A6C34878D82A}">
                    <a16:rowId xmlns:a16="http://schemas.microsoft.com/office/drawing/2014/main" val="27133121"/>
                  </a:ext>
                </a:extLst>
              </a:tr>
              <a:tr h="1136451">
                <a:tc>
                  <a:txBody>
                    <a:bodyPr/>
                    <a:lstStyle/>
                    <a:p>
                      <a:r>
                        <a:rPr kumimoji="1" lang="ja-JP" altLang="en-US" dirty="0">
                          <a:solidFill>
                            <a:schemeClr val="tx1"/>
                          </a:solidFill>
                          <a:latin typeface="メイリオ" panose="020B0604030504040204" pitchFamily="50" charset="-128"/>
                          <a:ea typeface="メイリオ" panose="020B0604030504040204" pitchFamily="50" charset="-128"/>
                        </a:rPr>
                        <a:t>主な</a:t>
                      </a:r>
                      <a:endParaRPr kumimoji="1" lang="en-US" altLang="ja-JP" dirty="0">
                        <a:solidFill>
                          <a:schemeClr val="tx1"/>
                        </a:solidFill>
                        <a:latin typeface="メイリオ" panose="020B0604030504040204" pitchFamily="50" charset="-128"/>
                        <a:ea typeface="メイリオ" panose="020B0604030504040204" pitchFamily="50" charset="-128"/>
                      </a:endParaRPr>
                    </a:p>
                    <a:p>
                      <a:r>
                        <a:rPr kumimoji="1" lang="ja-JP" altLang="en-US" dirty="0">
                          <a:solidFill>
                            <a:schemeClr val="tx1"/>
                          </a:solidFill>
                          <a:latin typeface="メイリオ" panose="020B0604030504040204" pitchFamily="50" charset="-128"/>
                          <a:ea typeface="メイリオ" panose="020B0604030504040204" pitchFamily="50" charset="-128"/>
                        </a:rPr>
                        <a:t>用途</a:t>
                      </a:r>
                    </a:p>
                  </a:txBody>
                  <a:tcPr/>
                </a:tc>
                <a:tc>
                  <a:txBody>
                    <a:bodyPr/>
                    <a:lstStyle/>
                    <a:p>
                      <a:r>
                        <a:rPr lang="ja-JP" altLang="ja-JP"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t>案件管理やナレッジ×AIの業務活用が可能です。</a:t>
                      </a:r>
                      <a:endParaRPr kumimoji="1" lang="ja-JP" altLang="en-US" dirty="0">
                        <a:solidFill>
                          <a:schemeClr val="tx1"/>
                        </a:solidFill>
                        <a:latin typeface="メイリオ" panose="020B0604030504040204" pitchFamily="50" charset="-128"/>
                        <a:ea typeface="メイリオ" panose="020B0604030504040204" pitchFamily="50" charset="-128"/>
                      </a:endParaRPr>
                    </a:p>
                  </a:txBody>
                  <a:tcPr/>
                </a:tc>
                <a:tc>
                  <a:txBody>
                    <a:bodyPr/>
                    <a:lstStyle/>
                    <a:p>
                      <a:r>
                        <a:rPr lang="ja-JP" altLang="ja-JP"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t>エントリーでご利用可能な機能に加え、社内の各部門をサービスデスク化し、全社的に活用を推進するプロジェクトを制限無く作成可能となります。</a:t>
                      </a:r>
                      <a:endParaRPr kumimoji="1" lang="ja-JP" altLang="en-US" dirty="0">
                        <a:solidFill>
                          <a:schemeClr val="tx1"/>
                        </a:solidFill>
                        <a:latin typeface="メイリオ" panose="020B0604030504040204" pitchFamily="50" charset="-128"/>
                        <a:ea typeface="メイリオ" panose="020B0604030504040204" pitchFamily="50" charset="-128"/>
                      </a:endParaRPr>
                    </a:p>
                  </a:txBody>
                  <a:tcPr/>
                </a:tc>
                <a:tc>
                  <a:txBody>
                    <a:bodyPr/>
                    <a:lstStyle/>
                    <a:p>
                      <a:r>
                        <a:rPr lang="ja-JP" altLang="ja-JP"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t>スタンダードでご利用可能な機能に加え、ホームページ上でのFAQ公開やチャットボット(ナレッジロボ)を利用可能です。</a:t>
                      </a:r>
                      <a:endParaRPr kumimoji="1" lang="ja-JP" altLang="en-US" dirty="0">
                        <a:solidFill>
                          <a:schemeClr val="tx1"/>
                        </a:solidFill>
                        <a:latin typeface="メイリオ" panose="020B0604030504040204" pitchFamily="50" charset="-128"/>
                        <a:ea typeface="メイリオ" panose="020B0604030504040204" pitchFamily="50" charset="-128"/>
                      </a:endParaRPr>
                    </a:p>
                  </a:txBody>
                  <a:tcPr/>
                </a:tc>
                <a:extLst>
                  <a:ext uri="{0D108BD9-81ED-4DB2-BD59-A6C34878D82A}">
                    <a16:rowId xmlns:a16="http://schemas.microsoft.com/office/drawing/2014/main" val="1967541596"/>
                  </a:ext>
                </a:extLst>
              </a:tr>
              <a:tr h="616718">
                <a:tc>
                  <a:txBody>
                    <a:bodyPr/>
                    <a:lstStyle/>
                    <a:p>
                      <a:r>
                        <a:rPr kumimoji="1" lang="ja-JP" altLang="en-US" dirty="0">
                          <a:solidFill>
                            <a:schemeClr val="tx1"/>
                          </a:solidFill>
                          <a:latin typeface="メイリオ" panose="020B0604030504040204" pitchFamily="50" charset="-128"/>
                          <a:ea typeface="メイリオ" panose="020B0604030504040204" pitchFamily="50" charset="-128"/>
                        </a:rPr>
                        <a:t>補足</a:t>
                      </a:r>
                    </a:p>
                  </a:txBody>
                  <a:tcPr/>
                </a:tc>
                <a:tc>
                  <a:txBody>
                    <a:bodyPr/>
                    <a:lstStyle/>
                    <a:p>
                      <a:r>
                        <a:rPr kumimoji="1" lang="ja-JP" altLang="en-US" dirty="0">
                          <a:solidFill>
                            <a:schemeClr val="tx1"/>
                          </a:solidFill>
                          <a:latin typeface="メイリオ" panose="020B0604030504040204" pitchFamily="50" charset="-128"/>
                          <a:ea typeface="メイリオ" panose="020B0604030504040204" pitchFamily="50" charset="-128"/>
                        </a:rPr>
                        <a:t>どれだけ</a:t>
                      </a:r>
                      <a:r>
                        <a:rPr kumimoji="1" lang="en-US" altLang="ja-JP" dirty="0">
                          <a:solidFill>
                            <a:schemeClr val="tx1"/>
                          </a:solidFill>
                          <a:latin typeface="メイリオ" panose="020B0604030504040204" pitchFamily="50" charset="-128"/>
                          <a:ea typeface="メイリオ" panose="020B0604030504040204" pitchFamily="50" charset="-128"/>
                        </a:rPr>
                        <a:t>AI</a:t>
                      </a:r>
                      <a:r>
                        <a:rPr kumimoji="1" lang="ja-JP" altLang="en-US" dirty="0">
                          <a:solidFill>
                            <a:schemeClr val="tx1"/>
                          </a:solidFill>
                          <a:latin typeface="メイリオ" panose="020B0604030504040204" pitchFamily="50" charset="-128"/>
                          <a:ea typeface="メイリオ" panose="020B0604030504040204" pitchFamily="50" charset="-128"/>
                        </a:rPr>
                        <a:t>機能を使っても、定額でご利用いただけます。</a:t>
                      </a:r>
                    </a:p>
                  </a:txBody>
                  <a:tcPr/>
                </a:tc>
                <a:tc>
                  <a:txBody>
                    <a:bodyPr/>
                    <a:lstStyle/>
                    <a:p>
                      <a:r>
                        <a:rPr kumimoji="1" lang="ja-JP" altLang="en-US" dirty="0">
                          <a:solidFill>
                            <a:schemeClr val="tx1"/>
                          </a:solidFill>
                          <a:latin typeface="メイリオ" panose="020B0604030504040204" pitchFamily="50" charset="-128"/>
                          <a:ea typeface="メイリオ" panose="020B0604030504040204" pitchFamily="50" charset="-128"/>
                        </a:rPr>
                        <a:t>どれだけ</a:t>
                      </a:r>
                      <a:r>
                        <a:rPr kumimoji="1" lang="en-US" altLang="ja-JP" dirty="0">
                          <a:solidFill>
                            <a:schemeClr val="tx1"/>
                          </a:solidFill>
                          <a:latin typeface="メイリオ" panose="020B0604030504040204" pitchFamily="50" charset="-128"/>
                          <a:ea typeface="メイリオ" panose="020B0604030504040204" pitchFamily="50" charset="-128"/>
                        </a:rPr>
                        <a:t>AI</a:t>
                      </a:r>
                      <a:r>
                        <a:rPr kumimoji="1" lang="ja-JP" altLang="en-US" dirty="0">
                          <a:solidFill>
                            <a:schemeClr val="tx1"/>
                          </a:solidFill>
                          <a:latin typeface="メイリオ" panose="020B0604030504040204" pitchFamily="50" charset="-128"/>
                          <a:ea typeface="メイリオ" panose="020B0604030504040204" pitchFamily="50" charset="-128"/>
                        </a:rPr>
                        <a:t>機能を使っても、定額でご利用いただけます。</a:t>
                      </a:r>
                      <a:endParaRPr kumimoji="1" lang="en-US" altLang="ja-JP" dirty="0">
                        <a:solidFill>
                          <a:schemeClr val="tx1"/>
                        </a:solidFill>
                        <a:latin typeface="メイリオ" panose="020B0604030504040204" pitchFamily="50" charset="-128"/>
                        <a:ea typeface="メイリオ" panose="020B0604030504040204" pitchFamily="50" charset="-128"/>
                      </a:endParaRPr>
                    </a:p>
                    <a:p>
                      <a:r>
                        <a:rPr lang="ja-JP" altLang="ja-JP"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t>ユーザーIDとして課金対象となるのは、サービスデスクとしてナレッジ管理したり、カスタマー対応する運営側の人員分です。</a:t>
                      </a:r>
                      <a:r>
                        <a:rPr lang="ja-JP" altLang="en-US"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t>問い合せる</a:t>
                      </a:r>
                      <a:r>
                        <a:rPr lang="ja-JP" altLang="ja-JP"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t>ユーザー</a:t>
                      </a:r>
                      <a:r>
                        <a:rPr lang="ja-JP" altLang="en-US"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t>の</a:t>
                      </a:r>
                      <a:r>
                        <a:rPr lang="ja-JP" altLang="ja-JP"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t>ID(個人客、法人客、組織内カスタマー)は課金の対象外です。</a:t>
                      </a:r>
                      <a:endParaRPr kumimoji="1" lang="ja-JP" altLang="en-US" dirty="0">
                        <a:solidFill>
                          <a:schemeClr val="tx1"/>
                        </a:solidFill>
                        <a:latin typeface="メイリオ" panose="020B0604030504040204" pitchFamily="50" charset="-128"/>
                        <a:ea typeface="メイリオ" panose="020B0604030504040204" pitchFamily="50" charset="-128"/>
                      </a:endParaRPr>
                    </a:p>
                  </a:txBody>
                  <a:tcPr/>
                </a:tc>
                <a:tc>
                  <a:txBody>
                    <a:bodyPr/>
                    <a:lstStyle/>
                    <a:p>
                      <a:r>
                        <a:rPr kumimoji="1" lang="ja-JP" altLang="en-US" dirty="0">
                          <a:solidFill>
                            <a:schemeClr val="tx1"/>
                          </a:solidFill>
                          <a:latin typeface="メイリオ" panose="020B0604030504040204" pitchFamily="50" charset="-128"/>
                          <a:ea typeface="メイリオ" panose="020B0604030504040204" pitchFamily="50" charset="-128"/>
                        </a:rPr>
                        <a:t>同左</a:t>
                      </a:r>
                    </a:p>
                  </a:txBody>
                  <a:tcPr/>
                </a:tc>
                <a:extLst>
                  <a:ext uri="{0D108BD9-81ED-4DB2-BD59-A6C34878D82A}">
                    <a16:rowId xmlns:a16="http://schemas.microsoft.com/office/drawing/2014/main" val="4102753948"/>
                  </a:ext>
                </a:extLst>
              </a:tr>
            </a:tbl>
          </a:graphicData>
        </a:graphic>
      </p:graphicFrame>
      <p:sp>
        <p:nvSpPr>
          <p:cNvPr id="4" name="Google Shape;495;p37">
            <a:extLst>
              <a:ext uri="{FF2B5EF4-FFF2-40B4-BE49-F238E27FC236}">
                <a16:creationId xmlns:a16="http://schemas.microsoft.com/office/drawing/2014/main" id="{18E77B49-C4CC-2262-A176-08A4434B830E}"/>
              </a:ext>
            </a:extLst>
          </p:cNvPr>
          <p:cNvSpPr txBox="1"/>
          <p:nvPr/>
        </p:nvSpPr>
        <p:spPr>
          <a:xfrm>
            <a:off x="1" y="5705120"/>
            <a:ext cx="8535742" cy="738623"/>
          </a:xfrm>
          <a:prstGeom prst="rect">
            <a:avLst/>
          </a:prstGeom>
          <a:noFill/>
          <a:ln>
            <a:noFill/>
          </a:ln>
        </p:spPr>
        <p:txBody>
          <a:bodyPr spcFirstLastPara="1" wrap="square" lIns="91425" tIns="45700" rIns="91425" bIns="45700" anchor="t" anchorCtr="0">
            <a:spAutoFit/>
          </a:bodyPr>
          <a:lstStyle/>
          <a:p>
            <a:pPr marL="269875" marR="0" lvl="0" algn="l" rtl="0">
              <a:lnSpc>
                <a:spcPct val="100000"/>
              </a:lnSpc>
              <a:spcBef>
                <a:spcPts val="0"/>
              </a:spcBef>
              <a:spcAft>
                <a:spcPts val="0"/>
              </a:spcAft>
              <a:buClr>
                <a:srgbClr val="000000"/>
              </a:buClr>
              <a:buSzPts val="1800"/>
              <a:buFont typeface="Arial"/>
              <a:buNone/>
            </a:pPr>
            <a:r>
              <a:rPr lang="ja-JP" b="0" i="0" u="none" strike="noStrike" cap="none" dirty="0">
                <a:solidFill>
                  <a:schemeClr val="tx1">
                    <a:lumMod val="75000"/>
                    <a:lumOff val="25000"/>
                  </a:schemeClr>
                </a:solidFill>
                <a:latin typeface="メイリオ" panose="020B0604030504040204" pitchFamily="50" charset="-128"/>
                <a:ea typeface="メイリオ" panose="020B0604030504040204" pitchFamily="50" charset="-128"/>
                <a:sym typeface="Arial"/>
              </a:rPr>
              <a:t>特記事項：</a:t>
            </a:r>
            <a:r>
              <a:rPr lang="en-US" altLang="ja-JP" b="0" i="0" u="none" strike="noStrike" cap="none" dirty="0">
                <a:solidFill>
                  <a:schemeClr val="tx1">
                    <a:lumMod val="75000"/>
                    <a:lumOff val="25000"/>
                  </a:schemeClr>
                </a:solidFill>
                <a:latin typeface="メイリオ" panose="020B0604030504040204" pitchFamily="50" charset="-128"/>
                <a:ea typeface="メイリオ" panose="020B0604030504040204" pitchFamily="50" charset="-128"/>
                <a:sym typeface="Arial"/>
              </a:rPr>
              <a:t>AI</a:t>
            </a:r>
            <a:r>
              <a:rPr lang="ja-JP" altLang="en-US" b="0" i="0" u="none" strike="noStrike" cap="none" dirty="0">
                <a:solidFill>
                  <a:schemeClr val="tx1">
                    <a:lumMod val="75000"/>
                    <a:lumOff val="25000"/>
                  </a:schemeClr>
                </a:solidFill>
                <a:latin typeface="メイリオ" panose="020B0604030504040204" pitchFamily="50" charset="-128"/>
                <a:ea typeface="メイリオ" panose="020B0604030504040204" pitchFamily="50" charset="-128"/>
                <a:sym typeface="Arial"/>
              </a:rPr>
              <a:t>機能は</a:t>
            </a:r>
            <a:r>
              <a:rPr lang="en-US" altLang="ja-JP" b="0" i="0" u="none" strike="noStrike" cap="none" dirty="0">
                <a:solidFill>
                  <a:schemeClr val="tx1">
                    <a:lumMod val="75000"/>
                    <a:lumOff val="25000"/>
                  </a:schemeClr>
                </a:solidFill>
                <a:latin typeface="メイリオ" panose="020B0604030504040204" pitchFamily="50" charset="-128"/>
                <a:ea typeface="メイリオ" panose="020B0604030504040204" pitchFamily="50" charset="-128"/>
                <a:sym typeface="Arial"/>
              </a:rPr>
              <a:t>OpenAI</a:t>
            </a:r>
            <a:r>
              <a:rPr lang="ja-JP" altLang="en-US" b="0" i="0" u="none" strike="noStrike" cap="none" dirty="0">
                <a:solidFill>
                  <a:schemeClr val="tx1">
                    <a:lumMod val="75000"/>
                    <a:lumOff val="25000"/>
                  </a:schemeClr>
                </a:solidFill>
                <a:latin typeface="メイリオ" panose="020B0604030504040204" pitchFamily="50" charset="-128"/>
                <a:ea typeface="メイリオ" panose="020B0604030504040204" pitchFamily="50" charset="-128"/>
                <a:sym typeface="Arial"/>
              </a:rPr>
              <a:t>社の機能を利用していますが、学習させない設定で利用しており、セキュリティ的に安心です。</a:t>
            </a:r>
            <a:r>
              <a:rPr lang="ja-JP" b="0" i="0" u="none" strike="noStrike" cap="none" dirty="0">
                <a:solidFill>
                  <a:schemeClr val="tx1">
                    <a:lumMod val="75000"/>
                    <a:lumOff val="25000"/>
                  </a:schemeClr>
                </a:solidFill>
                <a:latin typeface="メイリオ" panose="020B0604030504040204" pitchFamily="50" charset="-128"/>
                <a:ea typeface="メイリオ" panose="020B0604030504040204" pitchFamily="50" charset="-128"/>
                <a:sym typeface="Arial"/>
              </a:rPr>
              <a:t>また、スタンダード・プレミアムでは組織内カスタマーはユーザー課金されませんので、</a:t>
            </a:r>
            <a:r>
              <a:rPr lang="ja-JP" b="0" i="0" u="sng" strike="noStrike" cap="none" dirty="0">
                <a:solidFill>
                  <a:schemeClr val="tx1">
                    <a:lumMod val="75000"/>
                    <a:lumOff val="25000"/>
                  </a:schemeClr>
                </a:solidFill>
                <a:latin typeface="メイリオ" panose="020B0604030504040204" pitchFamily="50" charset="-128"/>
                <a:ea typeface="メイリオ" panose="020B0604030504040204" pitchFamily="50" charset="-128"/>
                <a:sym typeface="Arial"/>
              </a:rPr>
              <a:t>個々の社員に対してChatGPTを個別契約するよりも費用を大幅に節約</a:t>
            </a:r>
            <a:r>
              <a:rPr lang="ja-JP" b="0" i="0" u="none" strike="noStrike" cap="none" dirty="0">
                <a:solidFill>
                  <a:schemeClr val="tx1">
                    <a:lumMod val="75000"/>
                    <a:lumOff val="25000"/>
                  </a:schemeClr>
                </a:solidFill>
                <a:latin typeface="メイリオ" panose="020B0604030504040204" pitchFamily="50" charset="-128"/>
                <a:ea typeface="メイリオ" panose="020B0604030504040204" pitchFamily="50" charset="-128"/>
                <a:sym typeface="Arial"/>
              </a:rPr>
              <a:t>できます</a:t>
            </a:r>
            <a:r>
              <a:rPr lang="ja-JP" altLang="en-US" dirty="0">
                <a:solidFill>
                  <a:schemeClr val="tx1">
                    <a:lumMod val="75000"/>
                    <a:lumOff val="25000"/>
                  </a:schemeClr>
                </a:solidFill>
                <a:latin typeface="メイリオ" panose="020B0604030504040204" pitchFamily="50" charset="-128"/>
                <a:ea typeface="メイリオ" panose="020B0604030504040204" pitchFamily="50" charset="-128"/>
                <a:sym typeface="Arial"/>
              </a:rPr>
              <a:t>。</a:t>
            </a:r>
            <a:endParaRPr lang="en-US" altLang="ja-JP" b="0" i="0" u="none" strike="noStrike" cap="none" dirty="0">
              <a:solidFill>
                <a:schemeClr val="tx1">
                  <a:lumMod val="75000"/>
                  <a:lumOff val="25000"/>
                </a:schemeClr>
              </a:solidFill>
              <a:latin typeface="メイリオ" panose="020B0604030504040204" pitchFamily="50" charset="-128"/>
              <a:ea typeface="メイリオ" panose="020B0604030504040204" pitchFamily="50" charset="-128"/>
              <a:sym typeface="Arial"/>
            </a:endParaRPr>
          </a:p>
        </p:txBody>
      </p:sp>
    </p:spTree>
    <p:extLst>
      <p:ext uri="{BB962C8B-B14F-4D97-AF65-F5344CB8AC3E}">
        <p14:creationId xmlns:p14="http://schemas.microsoft.com/office/powerpoint/2010/main" val="1574634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79">
          <a:extLst>
            <a:ext uri="{FF2B5EF4-FFF2-40B4-BE49-F238E27FC236}">
              <a16:creationId xmlns:a16="http://schemas.microsoft.com/office/drawing/2014/main" id="{28AD7DD8-A76E-C54C-CB44-F43C9B366286}"/>
            </a:ext>
          </a:extLst>
        </p:cNvPr>
        <p:cNvGrpSpPr/>
        <p:nvPr/>
      </p:nvGrpSpPr>
      <p:grpSpPr>
        <a:xfrm>
          <a:off x="0" y="0"/>
          <a:ext cx="0" cy="0"/>
          <a:chOff x="0" y="0"/>
          <a:chExt cx="0" cy="0"/>
        </a:xfrm>
      </p:grpSpPr>
      <p:sp>
        <p:nvSpPr>
          <p:cNvPr id="180" name="Google Shape;180;p24">
            <a:extLst>
              <a:ext uri="{FF2B5EF4-FFF2-40B4-BE49-F238E27FC236}">
                <a16:creationId xmlns:a16="http://schemas.microsoft.com/office/drawing/2014/main" id="{152620B2-6487-EC3C-2EE8-9AD61D9017D9}"/>
              </a:ext>
            </a:extLst>
          </p:cNvPr>
          <p:cNvSpPr txBox="1">
            <a:spLocks noGrp="1"/>
          </p:cNvSpPr>
          <p:nvPr>
            <p:ph type="sldNum" idx="12"/>
          </p:nvPr>
        </p:nvSpPr>
        <p:spPr>
          <a:xfrm>
            <a:off x="9308869" y="6491818"/>
            <a:ext cx="27432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US" altLang="ja-JP">
                <a:latin typeface="メイリオ" panose="020B0604030504040204" pitchFamily="50" charset="-128"/>
                <a:ea typeface="メイリオ" panose="020B0604030504040204" pitchFamily="50" charset="-128"/>
              </a:rPr>
              <a:t>3</a:t>
            </a:fld>
            <a:endParaRPr>
              <a:latin typeface="メイリオ" panose="020B0604030504040204" pitchFamily="50" charset="-128"/>
              <a:ea typeface="メイリオ" panose="020B0604030504040204" pitchFamily="50" charset="-128"/>
            </a:endParaRPr>
          </a:p>
        </p:txBody>
      </p:sp>
      <p:sp>
        <p:nvSpPr>
          <p:cNvPr id="181" name="Google Shape;181;p24">
            <a:extLst>
              <a:ext uri="{FF2B5EF4-FFF2-40B4-BE49-F238E27FC236}">
                <a16:creationId xmlns:a16="http://schemas.microsoft.com/office/drawing/2014/main" id="{5F81154C-858B-93DE-13FF-014956A7F73F}"/>
              </a:ext>
            </a:extLst>
          </p:cNvPr>
          <p:cNvSpPr txBox="1"/>
          <p:nvPr/>
        </p:nvSpPr>
        <p:spPr>
          <a:xfrm>
            <a:off x="121913" y="187333"/>
            <a:ext cx="11027700" cy="4617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altLang="ja-JP" sz="2400" b="0" i="0" u="none" strike="noStrike" cap="none" dirty="0" err="1">
                <a:solidFill>
                  <a:schemeClr val="dk1"/>
                </a:solidFill>
                <a:latin typeface="メイリオ" panose="020B0604030504040204" pitchFamily="50" charset="-128"/>
                <a:ea typeface="メイリオ" panose="020B0604030504040204" pitchFamily="50" charset="-128"/>
                <a:sym typeface="Arial"/>
              </a:rPr>
              <a:t>SolutionDesk</a:t>
            </a:r>
            <a:r>
              <a:rPr lang="ja-JP" altLang="en-US" sz="2400" b="0" i="0" u="none" strike="noStrike" cap="none" dirty="0">
                <a:solidFill>
                  <a:schemeClr val="dk1"/>
                </a:solidFill>
                <a:latin typeface="メイリオ" panose="020B0604030504040204" pitchFamily="50" charset="-128"/>
                <a:ea typeface="メイリオ" panose="020B0604030504040204" pitchFamily="50" charset="-128"/>
                <a:sym typeface="Arial"/>
              </a:rPr>
              <a:t>費用体系（</a:t>
            </a:r>
            <a:r>
              <a:rPr lang="en-US" altLang="ja-JP" sz="2400" b="0" i="0" u="none" strike="noStrike" cap="none" dirty="0">
                <a:solidFill>
                  <a:schemeClr val="dk1"/>
                </a:solidFill>
                <a:latin typeface="メイリオ" panose="020B0604030504040204" pitchFamily="50" charset="-128"/>
                <a:ea typeface="メイリオ" panose="020B0604030504040204" pitchFamily="50" charset="-128"/>
                <a:sym typeface="Arial"/>
              </a:rPr>
              <a:t>PoC</a:t>
            </a:r>
            <a:r>
              <a:rPr lang="ja-JP" altLang="en-US" sz="2400" b="0" i="0" u="none" strike="noStrike" cap="none" dirty="0">
                <a:solidFill>
                  <a:schemeClr val="dk1"/>
                </a:solidFill>
                <a:latin typeface="メイリオ" panose="020B0604030504040204" pitchFamily="50" charset="-128"/>
                <a:ea typeface="メイリオ" panose="020B0604030504040204" pitchFamily="50" charset="-128"/>
                <a:sym typeface="Arial"/>
              </a:rPr>
              <a:t>・導入・サービスイン後）</a:t>
            </a:r>
            <a:endParaRPr sz="2400" b="0" i="0" u="none" strike="noStrike" cap="none" dirty="0">
              <a:solidFill>
                <a:srgbClr val="FF0000"/>
              </a:solidFill>
              <a:latin typeface="メイリオ" panose="020B0604030504040204" pitchFamily="50" charset="-128"/>
              <a:ea typeface="メイリオ" panose="020B0604030504040204" pitchFamily="50" charset="-128"/>
              <a:sym typeface="Arial"/>
            </a:endParaRPr>
          </a:p>
        </p:txBody>
      </p:sp>
      <p:graphicFrame>
        <p:nvGraphicFramePr>
          <p:cNvPr id="6" name="表 5">
            <a:extLst>
              <a:ext uri="{FF2B5EF4-FFF2-40B4-BE49-F238E27FC236}">
                <a16:creationId xmlns:a16="http://schemas.microsoft.com/office/drawing/2014/main" id="{153B6C81-1BFC-E250-5E05-EB2086966DBD}"/>
              </a:ext>
            </a:extLst>
          </p:cNvPr>
          <p:cNvGraphicFramePr>
            <a:graphicFrameLocks noGrp="1"/>
          </p:cNvGraphicFramePr>
          <p:nvPr>
            <p:extLst>
              <p:ext uri="{D42A27DB-BD31-4B8C-83A1-F6EECF244321}">
                <p14:modId xmlns:p14="http://schemas.microsoft.com/office/powerpoint/2010/main" val="3144982350"/>
              </p:ext>
            </p:extLst>
          </p:nvPr>
        </p:nvGraphicFramePr>
        <p:xfrm>
          <a:off x="121913" y="892948"/>
          <a:ext cx="11921782" cy="5694000"/>
        </p:xfrm>
        <a:graphic>
          <a:graphicData uri="http://schemas.openxmlformats.org/drawingml/2006/table">
            <a:tbl>
              <a:tblPr firstRow="1" bandRow="1">
                <a:tableStyleId>{5C22544A-7EE6-4342-B048-85BDC9FD1C3A}</a:tableStyleId>
              </a:tblPr>
              <a:tblGrid>
                <a:gridCol w="888540">
                  <a:extLst>
                    <a:ext uri="{9D8B030D-6E8A-4147-A177-3AD203B41FA5}">
                      <a16:colId xmlns:a16="http://schemas.microsoft.com/office/drawing/2014/main" val="1261016168"/>
                    </a:ext>
                  </a:extLst>
                </a:gridCol>
                <a:gridCol w="2982587">
                  <a:extLst>
                    <a:ext uri="{9D8B030D-6E8A-4147-A177-3AD203B41FA5}">
                      <a16:colId xmlns:a16="http://schemas.microsoft.com/office/drawing/2014/main" val="1617269589"/>
                    </a:ext>
                  </a:extLst>
                </a:gridCol>
                <a:gridCol w="3577133">
                  <a:extLst>
                    <a:ext uri="{9D8B030D-6E8A-4147-A177-3AD203B41FA5}">
                      <a16:colId xmlns:a16="http://schemas.microsoft.com/office/drawing/2014/main" val="672836942"/>
                    </a:ext>
                  </a:extLst>
                </a:gridCol>
                <a:gridCol w="4473522">
                  <a:extLst>
                    <a:ext uri="{9D8B030D-6E8A-4147-A177-3AD203B41FA5}">
                      <a16:colId xmlns:a16="http://schemas.microsoft.com/office/drawing/2014/main" val="1933114357"/>
                    </a:ext>
                  </a:extLst>
                </a:gridCol>
              </a:tblGrid>
              <a:tr h="316268">
                <a:tc>
                  <a:txBody>
                    <a:bodyPr/>
                    <a:lstStyle/>
                    <a:p>
                      <a:endParaRPr kumimoji="1" lang="ja-JP" altLang="en-US" dirty="0">
                        <a:latin typeface="メイリオ" panose="020B0604030504040204" pitchFamily="50" charset="-128"/>
                        <a:ea typeface="メイリオ" panose="020B0604030504040204" pitchFamily="50" charset="-128"/>
                      </a:endParaRPr>
                    </a:p>
                  </a:txBody>
                  <a:tcPr/>
                </a:tc>
                <a:tc>
                  <a:txBody>
                    <a:bodyPr/>
                    <a:lstStyle/>
                    <a:p>
                      <a:r>
                        <a:rPr kumimoji="1" lang="ja-JP" altLang="en-US" dirty="0">
                          <a:latin typeface="メイリオ" panose="020B0604030504040204" pitchFamily="50" charset="-128"/>
                          <a:ea typeface="メイリオ" panose="020B0604030504040204" pitchFamily="50" charset="-128"/>
                        </a:rPr>
                        <a:t>ベーシックサポート</a:t>
                      </a:r>
                    </a:p>
                  </a:txBody>
                  <a:tcPr/>
                </a:tc>
                <a:tc>
                  <a:txBody>
                    <a:bodyPr/>
                    <a:lstStyle/>
                    <a:p>
                      <a:r>
                        <a:rPr kumimoji="1" lang="ja-JP" altLang="en-US" dirty="0">
                          <a:latin typeface="メイリオ" panose="020B0604030504040204" pitchFamily="50" charset="-128"/>
                          <a:ea typeface="メイリオ" panose="020B0604030504040204" pitchFamily="50" charset="-128"/>
                        </a:rPr>
                        <a:t>プレミアムサポート</a:t>
                      </a:r>
                    </a:p>
                  </a:txBody>
                  <a:tcPr/>
                </a:tc>
                <a:tc>
                  <a:txBody>
                    <a:bodyPr/>
                    <a:lstStyle/>
                    <a:p>
                      <a:r>
                        <a:rPr lang="ja-JP" altLang="en-US" dirty="0">
                          <a:latin typeface="メイリオ" panose="020B0604030504040204" pitchFamily="50" charset="-128"/>
                          <a:ea typeface="メイリオ" panose="020B0604030504040204" pitchFamily="50" charset="-128"/>
                        </a:rPr>
                        <a:t>ナレッジ</a:t>
                      </a:r>
                      <a:r>
                        <a:rPr lang="en-US" altLang="ja-JP" dirty="0">
                          <a:latin typeface="メイリオ" panose="020B0604030504040204" pitchFamily="50" charset="-128"/>
                          <a:ea typeface="メイリオ" panose="020B0604030504040204" pitchFamily="50" charset="-128"/>
                        </a:rPr>
                        <a:t>×AI</a:t>
                      </a:r>
                      <a:r>
                        <a:rPr lang="en-US" altLang="ja-JP" sz="1400" baseline="30000" dirty="0">
                          <a:latin typeface="Meiryo"/>
                          <a:ea typeface="Meiryo"/>
                          <a:cs typeface="Meiryo"/>
                          <a:sym typeface="Meiryo"/>
                        </a:rPr>
                        <a:t>®</a:t>
                      </a:r>
                      <a:r>
                        <a:rPr lang="ja-JP" altLang="en-US" dirty="0">
                          <a:latin typeface="メイリオ" panose="020B0604030504040204" pitchFamily="50" charset="-128"/>
                          <a:ea typeface="メイリオ" panose="020B0604030504040204" pitchFamily="50" charset="-128"/>
                        </a:rPr>
                        <a:t>伴走支援サービス</a:t>
                      </a:r>
                      <a:endParaRPr kumimoji="1" lang="ja-JP" altLang="en-US" dirty="0">
                        <a:latin typeface="メイリオ" panose="020B0604030504040204" pitchFamily="50" charset="-128"/>
                        <a:ea typeface="メイリオ" panose="020B0604030504040204" pitchFamily="50" charset="-128"/>
                      </a:endParaRPr>
                    </a:p>
                  </a:txBody>
                  <a:tcPr/>
                </a:tc>
                <a:extLst>
                  <a:ext uri="{0D108BD9-81ED-4DB2-BD59-A6C34878D82A}">
                    <a16:rowId xmlns:a16="http://schemas.microsoft.com/office/drawing/2014/main" val="4044919823"/>
                  </a:ext>
                </a:extLst>
              </a:tr>
              <a:tr h="458300">
                <a:tc>
                  <a:txBody>
                    <a:bodyPr/>
                    <a:lstStyle/>
                    <a:p>
                      <a:r>
                        <a:rPr kumimoji="1" lang="ja-JP" altLang="en-US" sz="1400" dirty="0">
                          <a:latin typeface="メイリオ" panose="020B0604030504040204" pitchFamily="50" charset="-128"/>
                          <a:ea typeface="メイリオ" panose="020B0604030504040204" pitchFamily="50" charset="-128"/>
                        </a:rPr>
                        <a:t>概要</a:t>
                      </a:r>
                    </a:p>
                  </a:txBody>
                  <a:tcPr/>
                </a:tc>
                <a:tc>
                  <a:txBody>
                    <a:bodyPr/>
                    <a:lstStyle/>
                    <a:p>
                      <a:r>
                        <a:rPr kumimoji="1" lang="en-US" altLang="ja-JP" sz="1400" dirty="0" err="1">
                          <a:latin typeface="メイリオ" panose="020B0604030504040204" pitchFamily="50" charset="-128"/>
                          <a:ea typeface="メイリオ" panose="020B0604030504040204" pitchFamily="50" charset="-128"/>
                        </a:rPr>
                        <a:t>SolutionDesk</a:t>
                      </a:r>
                      <a:r>
                        <a:rPr kumimoji="1" lang="ja-JP" altLang="en-US" sz="1400" dirty="0">
                          <a:latin typeface="メイリオ" panose="020B0604030504040204" pitchFamily="50" charset="-128"/>
                          <a:ea typeface="メイリオ" panose="020B0604030504040204" pitchFamily="50" charset="-128"/>
                        </a:rPr>
                        <a:t>仕様に基づく使い方や不具合問合せへ対応をします。</a:t>
                      </a:r>
                    </a:p>
                  </a:txBody>
                  <a:tcPr/>
                </a:tc>
                <a:tc>
                  <a:txBody>
                    <a:bodyPr/>
                    <a:lstStyle/>
                    <a:p>
                      <a:r>
                        <a:rPr kumimoji="1" lang="en-US" altLang="ja-JP" sz="1400" dirty="0" err="1">
                          <a:latin typeface="メイリオ" panose="020B0604030504040204" pitchFamily="50" charset="-128"/>
                          <a:ea typeface="メイリオ" panose="020B0604030504040204" pitchFamily="50" charset="-128"/>
                        </a:rPr>
                        <a:t>SolutionDesk</a:t>
                      </a:r>
                      <a:r>
                        <a:rPr kumimoji="1" lang="ja-JP" altLang="en-US" sz="1400" dirty="0">
                          <a:latin typeface="メイリオ" panose="020B0604030504040204" pitchFamily="50" charset="-128"/>
                          <a:ea typeface="メイリオ" panose="020B0604030504040204" pitchFamily="50" charset="-128"/>
                        </a:rPr>
                        <a:t>仕様にとどまらず、業務やビジネス課題を踏まえた使用法のアドバイスも行います。</a:t>
                      </a:r>
                    </a:p>
                  </a:txBody>
                  <a:tcPr/>
                </a:tc>
                <a:tc>
                  <a:txBody>
                    <a:bodyPr/>
                    <a:lstStyle/>
                    <a:p>
                      <a:r>
                        <a:rPr lang="ja-JP" altLang="en-US"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コンサルタントあるいはサポートエンジニアが担当し、</a:t>
                      </a:r>
                      <a:r>
                        <a:rPr lang="en-US" altLang="ja-JP" sz="1400" b="0" i="0" u="none" strike="noStrike" cap="none" dirty="0" err="1">
                          <a:solidFill>
                            <a:srgbClr val="000000"/>
                          </a:solidFill>
                          <a:latin typeface="メイリオ" panose="020B0604030504040204" pitchFamily="50" charset="-128"/>
                          <a:ea typeface="メイリオ" panose="020B0604030504040204" pitchFamily="50" charset="-128"/>
                          <a:cs typeface="Arial"/>
                          <a:sym typeface="Arial"/>
                        </a:rPr>
                        <a:t>SolutionDesk</a:t>
                      </a:r>
                      <a:r>
                        <a:rPr lang="ja-JP" altLang="en-US"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の利用に伴う技術支援や運用代行を承ります。</a:t>
                      </a:r>
                    </a:p>
                  </a:txBody>
                  <a:tcPr/>
                </a:tc>
                <a:extLst>
                  <a:ext uri="{0D108BD9-81ED-4DB2-BD59-A6C34878D82A}">
                    <a16:rowId xmlns:a16="http://schemas.microsoft.com/office/drawing/2014/main" val="2511286972"/>
                  </a:ext>
                </a:extLst>
              </a:tr>
              <a:tr h="360000">
                <a:tc>
                  <a:txBody>
                    <a:bodyPr/>
                    <a:lstStyle/>
                    <a:p>
                      <a:r>
                        <a:rPr kumimoji="1" lang="ja-JP" altLang="en-US" sz="1400" dirty="0">
                          <a:latin typeface="メイリオ" panose="020B0604030504040204" pitchFamily="50" charset="-128"/>
                          <a:ea typeface="メイリオ" panose="020B0604030504040204" pitchFamily="50" charset="-128"/>
                        </a:rPr>
                        <a:t>料金</a:t>
                      </a:r>
                    </a:p>
                  </a:txBody>
                  <a:tcPr/>
                </a:tc>
                <a:tc>
                  <a:txBody>
                    <a:bodyPr/>
                    <a:lstStyle/>
                    <a:p>
                      <a:r>
                        <a:rPr kumimoji="1" lang="en-US" altLang="ja-JP" sz="1400" dirty="0">
                          <a:latin typeface="メイリオ" panose="020B0604030504040204" pitchFamily="50" charset="-128"/>
                          <a:ea typeface="メイリオ" panose="020B0604030504040204" pitchFamily="50" charset="-128"/>
                        </a:rPr>
                        <a:t>0</a:t>
                      </a:r>
                      <a:r>
                        <a:rPr kumimoji="1" lang="ja-JP" altLang="en-US" sz="1400" dirty="0">
                          <a:latin typeface="メイリオ" panose="020B0604030504040204" pitchFamily="50" charset="-128"/>
                          <a:ea typeface="メイリオ" panose="020B0604030504040204" pitchFamily="50" charset="-128"/>
                        </a:rPr>
                        <a:t>円</a:t>
                      </a:r>
                    </a:p>
                  </a:txBody>
                  <a:tcPr/>
                </a:tc>
                <a:tc>
                  <a:txBody>
                    <a:bodyPr/>
                    <a:lstStyle/>
                    <a:p>
                      <a:r>
                        <a:rPr lang="en-US" altLang="ja-JP"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50,000</a:t>
                      </a:r>
                      <a:r>
                        <a:rPr lang="ja-JP" altLang="ja-JP"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円/月</a:t>
                      </a:r>
                      <a:endParaRPr kumimoji="1" lang="ja-JP" altLang="en-US" sz="1400" dirty="0">
                        <a:latin typeface="メイリオ" panose="020B0604030504040204" pitchFamily="50" charset="-128"/>
                        <a:ea typeface="メイリオ" panose="020B0604030504040204" pitchFamily="50" charset="-128"/>
                      </a:endParaRPr>
                    </a:p>
                  </a:txBody>
                  <a:tcPr/>
                </a:tc>
                <a:tc>
                  <a:txBody>
                    <a:bodyPr/>
                    <a:lstStyle/>
                    <a:p>
                      <a:r>
                        <a:rPr lang="en-US" altLang="ja-JP"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300,000</a:t>
                      </a:r>
                      <a:r>
                        <a:rPr lang="ja-JP" altLang="ja-JP"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円</a:t>
                      </a:r>
                      <a:r>
                        <a:rPr lang="ja-JP" altLang="en-US"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a:t>
                      </a:r>
                      <a:r>
                        <a:rPr lang="en-US" altLang="ja-JP"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20</a:t>
                      </a:r>
                      <a:r>
                        <a:rPr lang="ja-JP" altLang="en-US"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ポイント</a:t>
                      </a:r>
                      <a:r>
                        <a:rPr lang="en-US" altLang="ja-JP"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a:t>
                      </a:r>
                      <a:r>
                        <a:rPr lang="ja-JP" altLang="en-US"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月（</a:t>
                      </a:r>
                      <a:r>
                        <a:rPr lang="en-US" altLang="ja-JP"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1</a:t>
                      </a:r>
                      <a:r>
                        <a:rPr lang="ja-JP" altLang="en-US"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ポイント＝</a:t>
                      </a:r>
                      <a:r>
                        <a:rPr lang="en-US" altLang="ja-JP"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1</a:t>
                      </a:r>
                      <a:r>
                        <a:rPr lang="ja-JP" altLang="en-US"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時間）</a:t>
                      </a:r>
                      <a:endParaRPr kumimoji="1" lang="ja-JP" altLang="en-US" sz="1400" dirty="0">
                        <a:latin typeface="メイリオ" panose="020B0604030504040204" pitchFamily="50" charset="-128"/>
                        <a:ea typeface="メイリオ" panose="020B0604030504040204" pitchFamily="50" charset="-128"/>
                      </a:endParaRPr>
                    </a:p>
                  </a:txBody>
                  <a:tcPr/>
                </a:tc>
                <a:extLst>
                  <a:ext uri="{0D108BD9-81ED-4DB2-BD59-A6C34878D82A}">
                    <a16:rowId xmlns:a16="http://schemas.microsoft.com/office/drawing/2014/main" val="27133121"/>
                  </a:ext>
                </a:extLst>
              </a:tr>
              <a:tr h="2676567">
                <a:tc>
                  <a:txBody>
                    <a:bodyPr/>
                    <a:lstStyle/>
                    <a:p>
                      <a:r>
                        <a:rPr kumimoji="1" lang="ja-JP" altLang="en-US" sz="1400" dirty="0">
                          <a:latin typeface="メイリオ" panose="020B0604030504040204" pitchFamily="50" charset="-128"/>
                          <a:ea typeface="メイリオ" panose="020B0604030504040204" pitchFamily="50" charset="-128"/>
                        </a:rPr>
                        <a:t>詳細</a:t>
                      </a:r>
                    </a:p>
                  </a:txBody>
                  <a:tcPr/>
                </a:tc>
                <a:tc>
                  <a:txBody>
                    <a:bodyPr/>
                    <a:lstStyle/>
                    <a:p>
                      <a:r>
                        <a:rPr lang="ja-JP" altLang="en-US"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利用契約に含まれる基本サポート。</a:t>
                      </a:r>
                    </a:p>
                    <a:p>
                      <a:r>
                        <a:rPr lang="en-US" altLang="ja-JP" sz="1400" b="0" i="0" u="none" strike="noStrike" cap="none" dirty="0" err="1">
                          <a:solidFill>
                            <a:srgbClr val="000000"/>
                          </a:solidFill>
                          <a:latin typeface="メイリオ" panose="020B0604030504040204" pitchFamily="50" charset="-128"/>
                          <a:ea typeface="メイリオ" panose="020B0604030504040204" pitchFamily="50" charset="-128"/>
                          <a:cs typeface="Arial"/>
                          <a:sym typeface="Arial"/>
                        </a:rPr>
                        <a:t>SolutionDesk</a:t>
                      </a:r>
                      <a:r>
                        <a:rPr lang="ja-JP" altLang="en-US"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の問合せ機能を用いてナレッジ参照いただきまた問合せにお答えします。</a:t>
                      </a:r>
                    </a:p>
                  </a:txBody>
                  <a:tcPr/>
                </a:tc>
                <a:tc>
                  <a:txBody>
                    <a:bodyPr/>
                    <a:lstStyle/>
                    <a:p>
                      <a:r>
                        <a:rPr lang="ja-JP" altLang="en-US"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ベーシックサポートに加えて、電話やオンラインミーティングなどリアルタイムおよび対面でのサポートも可能です。</a:t>
                      </a:r>
                    </a:p>
                  </a:txBody>
                  <a:tcPr/>
                </a:tc>
                <a:tc>
                  <a:txBody>
                    <a:bodyPr/>
                    <a:lstStyle/>
                    <a:p>
                      <a:r>
                        <a:rPr lang="ja-JP" altLang="en-US"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t>本サービスは、以下のような取り組みでお客様を支援します。</a:t>
                      </a:r>
                    </a:p>
                    <a:p>
                      <a:r>
                        <a:rPr lang="ja-JP" altLang="en-US"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t>・現場課題相談会</a:t>
                      </a:r>
                      <a:br>
                        <a:rPr lang="en-US" altLang="ja-JP"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br>
                      <a:r>
                        <a:rPr lang="ja-JP" altLang="en-US"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t>　業務課題をヒアリングし、解決策を検討。</a:t>
                      </a:r>
                    </a:p>
                    <a:p>
                      <a:r>
                        <a:rPr lang="ja-JP" altLang="en-US"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t>・運用ストーリー構築</a:t>
                      </a:r>
                      <a:br>
                        <a:rPr lang="en-US" altLang="ja-JP"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br>
                      <a:r>
                        <a:rPr lang="ja-JP" altLang="en-US"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t>　ナレッジ活用を組み込んだ業務フローを策定。</a:t>
                      </a:r>
                    </a:p>
                    <a:p>
                      <a:r>
                        <a:rPr lang="ja-JP" altLang="en-US"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t>・ナレッジ管理サポート</a:t>
                      </a:r>
                      <a:br>
                        <a:rPr lang="en-US" altLang="ja-JP"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br>
                      <a:r>
                        <a:rPr lang="ja-JP" altLang="en-US"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t>　活用しやすいフォーマットや</a:t>
                      </a:r>
                      <a:r>
                        <a:rPr lang="en-US" altLang="ja-JP"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t>AI</a:t>
                      </a:r>
                      <a:r>
                        <a:rPr lang="ja-JP" altLang="en-US"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t>プロンプトを設計。</a:t>
                      </a:r>
                    </a:p>
                    <a:p>
                      <a:r>
                        <a:rPr lang="ja-JP" altLang="en-US"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t>・データ移行サポート</a:t>
                      </a:r>
                      <a:br>
                        <a:rPr lang="en-US" altLang="ja-JP"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br>
                      <a:r>
                        <a:rPr lang="ja-JP" altLang="en-US"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t>　システム間のデータ移行をスムーズに実施。</a:t>
                      </a:r>
                    </a:p>
                    <a:p>
                      <a:r>
                        <a:rPr lang="ja-JP" altLang="en-US"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t>・導入サポート</a:t>
                      </a:r>
                      <a:br>
                        <a:rPr lang="en-US" altLang="ja-JP"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br>
                      <a:r>
                        <a:rPr lang="ja-JP" altLang="en-US"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t>　サービス開始に向けた準備を全面的に支援</a:t>
                      </a:r>
                      <a:endParaRPr lang="en-US" altLang="ja-JP"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endParaRPr>
                    </a:p>
                    <a:p>
                      <a:r>
                        <a:rPr lang="ja-JP" altLang="en-US"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t>・運用代行</a:t>
                      </a:r>
                      <a:br>
                        <a:rPr lang="en-US" altLang="ja-JP"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br>
                      <a:r>
                        <a:rPr lang="ja-JP" altLang="en-US"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t>　</a:t>
                      </a:r>
                      <a:r>
                        <a:rPr lang="en-US" altLang="ja-JP"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t>ID</a:t>
                      </a:r>
                      <a:r>
                        <a:rPr lang="ja-JP" altLang="en-US"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t>・ナレッジ管理を代行し、運用の負担を軽減。</a:t>
                      </a:r>
                    </a:p>
                    <a:p>
                      <a:r>
                        <a:rPr lang="ja-JP" altLang="en-US"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t>・現場レクチャー</a:t>
                      </a:r>
                      <a:br>
                        <a:rPr lang="en-US" altLang="ja-JP"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br>
                      <a:r>
                        <a:rPr lang="ja-JP" altLang="en-US"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t>　現場に対して</a:t>
                      </a:r>
                      <a:r>
                        <a:rPr lang="en-US" altLang="ja-JP"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t>SolutionDesk</a:t>
                      </a:r>
                      <a:r>
                        <a:rPr lang="ja-JP" altLang="en-US"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t>の使い方を説明。</a:t>
                      </a:r>
                    </a:p>
                  </a:txBody>
                  <a:tcPr/>
                </a:tc>
                <a:extLst>
                  <a:ext uri="{0D108BD9-81ED-4DB2-BD59-A6C34878D82A}">
                    <a16:rowId xmlns:a16="http://schemas.microsoft.com/office/drawing/2014/main" val="1967541596"/>
                  </a:ext>
                </a:extLst>
              </a:tr>
              <a:tr h="155603">
                <a:tc>
                  <a:txBody>
                    <a:bodyPr/>
                    <a:lstStyle/>
                    <a:p>
                      <a:r>
                        <a:rPr kumimoji="1" lang="ja-JP" altLang="en-US" sz="1400" dirty="0">
                          <a:latin typeface="メイリオ" panose="020B0604030504040204" pitchFamily="50" charset="-128"/>
                          <a:ea typeface="メイリオ" panose="020B0604030504040204" pitchFamily="50" charset="-128"/>
                        </a:rPr>
                        <a:t>補足</a:t>
                      </a:r>
                    </a:p>
                  </a:txBody>
                  <a:tcPr/>
                </a:tc>
                <a:tc>
                  <a:txBody>
                    <a:bodyPr/>
                    <a:lstStyle/>
                    <a:p>
                      <a:endParaRPr lang="ja-JP" altLang="en-US"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endParaRP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ja-JP" altLang="en-US"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オプションとしてユーザー</a:t>
                      </a:r>
                      <a:r>
                        <a:rPr lang="en-US" altLang="ja-JP"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ID</a:t>
                      </a:r>
                      <a:r>
                        <a:rPr lang="ja-JP" altLang="en-US"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や基本料金と期間を合わせた年単位の契約となります。</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ja-JP" altLang="en-US"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t>現地訪問や実作業を伴う時間単位での技術サポートを</a:t>
                      </a:r>
                      <a:r>
                        <a:rPr lang="en-US" altLang="ja-JP"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t>20</a:t>
                      </a:r>
                      <a:r>
                        <a:rPr lang="ja-JP" altLang="en-US"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t>ポイント単位で必要な工数分事前に購入いただきます。</a:t>
                      </a:r>
                    </a:p>
                  </a:txBody>
                  <a:tcPr/>
                </a:tc>
                <a:extLst>
                  <a:ext uri="{0D108BD9-81ED-4DB2-BD59-A6C34878D82A}">
                    <a16:rowId xmlns:a16="http://schemas.microsoft.com/office/drawing/2014/main" val="4102728427"/>
                  </a:ext>
                </a:extLst>
              </a:tr>
            </a:tbl>
          </a:graphicData>
        </a:graphic>
      </p:graphicFrame>
    </p:spTree>
    <p:extLst>
      <p:ext uri="{BB962C8B-B14F-4D97-AF65-F5344CB8AC3E}">
        <p14:creationId xmlns:p14="http://schemas.microsoft.com/office/powerpoint/2010/main" val="18421895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79">
          <a:extLst>
            <a:ext uri="{FF2B5EF4-FFF2-40B4-BE49-F238E27FC236}">
              <a16:creationId xmlns:a16="http://schemas.microsoft.com/office/drawing/2014/main" id="{751342BA-341E-AE37-6A96-E77BC5963A21}"/>
            </a:ext>
          </a:extLst>
        </p:cNvPr>
        <p:cNvGrpSpPr/>
        <p:nvPr/>
      </p:nvGrpSpPr>
      <p:grpSpPr>
        <a:xfrm>
          <a:off x="0" y="0"/>
          <a:ext cx="0" cy="0"/>
          <a:chOff x="0" y="0"/>
          <a:chExt cx="0" cy="0"/>
        </a:xfrm>
      </p:grpSpPr>
      <p:sp>
        <p:nvSpPr>
          <p:cNvPr id="180" name="Google Shape;180;p24">
            <a:extLst>
              <a:ext uri="{FF2B5EF4-FFF2-40B4-BE49-F238E27FC236}">
                <a16:creationId xmlns:a16="http://schemas.microsoft.com/office/drawing/2014/main" id="{82DE4FA1-20FF-2FC5-5B0C-CAD91C2CC036}"/>
              </a:ext>
            </a:extLst>
          </p:cNvPr>
          <p:cNvSpPr txBox="1">
            <a:spLocks noGrp="1"/>
          </p:cNvSpPr>
          <p:nvPr>
            <p:ph type="sldNum" idx="12"/>
          </p:nvPr>
        </p:nvSpPr>
        <p:spPr>
          <a:xfrm>
            <a:off x="9308869" y="6491818"/>
            <a:ext cx="27432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US" altLang="ja-JP">
                <a:latin typeface="メイリオ" panose="020B0604030504040204" pitchFamily="50" charset="-128"/>
                <a:ea typeface="メイリオ" panose="020B0604030504040204" pitchFamily="50" charset="-128"/>
              </a:rPr>
              <a:t>4</a:t>
            </a:fld>
            <a:endParaRPr>
              <a:latin typeface="メイリオ" panose="020B0604030504040204" pitchFamily="50" charset="-128"/>
              <a:ea typeface="メイリオ" panose="020B0604030504040204" pitchFamily="50" charset="-128"/>
            </a:endParaRPr>
          </a:p>
        </p:txBody>
      </p:sp>
      <p:sp>
        <p:nvSpPr>
          <p:cNvPr id="181" name="Google Shape;181;p24">
            <a:extLst>
              <a:ext uri="{FF2B5EF4-FFF2-40B4-BE49-F238E27FC236}">
                <a16:creationId xmlns:a16="http://schemas.microsoft.com/office/drawing/2014/main" id="{88FD353D-3C0A-1A85-8BB6-9497C922500C}"/>
              </a:ext>
            </a:extLst>
          </p:cNvPr>
          <p:cNvSpPr txBox="1"/>
          <p:nvPr/>
        </p:nvSpPr>
        <p:spPr>
          <a:xfrm>
            <a:off x="121913" y="187333"/>
            <a:ext cx="11027700" cy="4617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altLang="ja-JP" sz="2400" b="0" i="0" u="none" strike="noStrike" cap="none" dirty="0" err="1">
                <a:solidFill>
                  <a:schemeClr val="dk1"/>
                </a:solidFill>
                <a:latin typeface="メイリオ" panose="020B0604030504040204" pitchFamily="50" charset="-128"/>
                <a:ea typeface="メイリオ" panose="020B0604030504040204" pitchFamily="50" charset="-128"/>
                <a:sym typeface="Arial"/>
              </a:rPr>
              <a:t>SolutionDesk</a:t>
            </a:r>
            <a:r>
              <a:rPr lang="ja-JP" altLang="en-US" sz="2400" b="0" i="0" u="none" strike="noStrike" cap="none" dirty="0">
                <a:solidFill>
                  <a:schemeClr val="dk1"/>
                </a:solidFill>
                <a:latin typeface="メイリオ" panose="020B0604030504040204" pitchFamily="50" charset="-128"/>
                <a:ea typeface="メイリオ" panose="020B0604030504040204" pitchFamily="50" charset="-128"/>
                <a:sym typeface="Arial"/>
              </a:rPr>
              <a:t>費用体系（</a:t>
            </a:r>
            <a:r>
              <a:rPr lang="en-US" altLang="ja-JP" sz="2400" b="0" i="0" u="none" strike="noStrike" cap="none" dirty="0">
                <a:solidFill>
                  <a:schemeClr val="dk1"/>
                </a:solidFill>
                <a:latin typeface="メイリオ" panose="020B0604030504040204" pitchFamily="50" charset="-128"/>
                <a:ea typeface="メイリオ" panose="020B0604030504040204" pitchFamily="50" charset="-128"/>
                <a:sym typeface="Arial"/>
              </a:rPr>
              <a:t>PoC</a:t>
            </a:r>
            <a:r>
              <a:rPr lang="ja-JP" altLang="en-US" sz="2400" b="0" i="0" u="none" strike="noStrike" cap="none" dirty="0">
                <a:solidFill>
                  <a:schemeClr val="dk1"/>
                </a:solidFill>
                <a:latin typeface="メイリオ" panose="020B0604030504040204" pitchFamily="50" charset="-128"/>
                <a:ea typeface="メイリオ" panose="020B0604030504040204" pitchFamily="50" charset="-128"/>
                <a:sym typeface="Arial"/>
              </a:rPr>
              <a:t>・導入・サービスイン後）</a:t>
            </a:r>
            <a:endParaRPr sz="2400" b="0" i="0" u="none" strike="noStrike" cap="none" dirty="0">
              <a:solidFill>
                <a:srgbClr val="FF0000"/>
              </a:solidFill>
              <a:latin typeface="メイリオ" panose="020B0604030504040204" pitchFamily="50" charset="-128"/>
              <a:ea typeface="メイリオ" panose="020B0604030504040204" pitchFamily="50" charset="-128"/>
              <a:sym typeface="Arial"/>
            </a:endParaRPr>
          </a:p>
        </p:txBody>
      </p:sp>
      <p:graphicFrame>
        <p:nvGraphicFramePr>
          <p:cNvPr id="6" name="表 5">
            <a:extLst>
              <a:ext uri="{FF2B5EF4-FFF2-40B4-BE49-F238E27FC236}">
                <a16:creationId xmlns:a16="http://schemas.microsoft.com/office/drawing/2014/main" id="{FE1D8C70-B442-75CF-2166-A894592FBEE8}"/>
              </a:ext>
            </a:extLst>
          </p:cNvPr>
          <p:cNvGraphicFramePr>
            <a:graphicFrameLocks noGrp="1"/>
          </p:cNvGraphicFramePr>
          <p:nvPr>
            <p:extLst>
              <p:ext uri="{D42A27DB-BD31-4B8C-83A1-F6EECF244321}">
                <p14:modId xmlns:p14="http://schemas.microsoft.com/office/powerpoint/2010/main" val="1272254724"/>
              </p:ext>
            </p:extLst>
          </p:nvPr>
        </p:nvGraphicFramePr>
        <p:xfrm>
          <a:off x="115657" y="901656"/>
          <a:ext cx="11936412" cy="5591191"/>
        </p:xfrm>
        <a:graphic>
          <a:graphicData uri="http://schemas.openxmlformats.org/drawingml/2006/table">
            <a:tbl>
              <a:tblPr firstRow="1" bandRow="1">
                <a:tableStyleId>{5C22544A-7EE6-4342-B048-85BDC9FD1C3A}</a:tableStyleId>
              </a:tblPr>
              <a:tblGrid>
                <a:gridCol w="1423954">
                  <a:extLst>
                    <a:ext uri="{9D8B030D-6E8A-4147-A177-3AD203B41FA5}">
                      <a16:colId xmlns:a16="http://schemas.microsoft.com/office/drawing/2014/main" val="1261016168"/>
                    </a:ext>
                  </a:extLst>
                </a:gridCol>
                <a:gridCol w="5256229">
                  <a:extLst>
                    <a:ext uri="{9D8B030D-6E8A-4147-A177-3AD203B41FA5}">
                      <a16:colId xmlns:a16="http://schemas.microsoft.com/office/drawing/2014/main" val="1617269589"/>
                    </a:ext>
                  </a:extLst>
                </a:gridCol>
                <a:gridCol w="5256229">
                  <a:extLst>
                    <a:ext uri="{9D8B030D-6E8A-4147-A177-3AD203B41FA5}">
                      <a16:colId xmlns:a16="http://schemas.microsoft.com/office/drawing/2014/main" val="672836942"/>
                    </a:ext>
                  </a:extLst>
                </a:gridCol>
              </a:tblGrid>
              <a:tr h="358565">
                <a:tc>
                  <a:txBody>
                    <a:bodyPr/>
                    <a:lstStyle/>
                    <a:p>
                      <a:endParaRPr kumimoji="1" lang="ja-JP" altLang="en-US" sz="1400" dirty="0">
                        <a:latin typeface="メイリオ" panose="020B0604030504040204" pitchFamily="50" charset="-128"/>
                        <a:ea typeface="メイリオ" panose="020B0604030504040204" pitchFamily="50" charset="-128"/>
                      </a:endParaRPr>
                    </a:p>
                  </a:txBody>
                  <a:tcPr/>
                </a:tc>
                <a:tc>
                  <a:txBody>
                    <a:bodyPr/>
                    <a:lstStyle/>
                    <a:p>
                      <a:r>
                        <a:rPr kumimoji="1" lang="en-US" altLang="ja-JP" sz="1400" dirty="0">
                          <a:latin typeface="メイリオ" panose="020B0604030504040204" pitchFamily="50" charset="-128"/>
                          <a:ea typeface="メイリオ" panose="020B0604030504040204" pitchFamily="50" charset="-128"/>
                        </a:rPr>
                        <a:t>【</a:t>
                      </a:r>
                      <a:r>
                        <a:rPr kumimoji="1" lang="ja-JP" altLang="en-US" sz="1400" dirty="0">
                          <a:latin typeface="メイリオ" panose="020B0604030504040204" pitchFamily="50" charset="-128"/>
                          <a:ea typeface="メイリオ" panose="020B0604030504040204" pitchFamily="50" charset="-128"/>
                        </a:rPr>
                        <a:t>追加</a:t>
                      </a:r>
                      <a:r>
                        <a:rPr kumimoji="1" lang="en-US" altLang="ja-JP" sz="1400" dirty="0">
                          <a:latin typeface="メイリオ" panose="020B0604030504040204" pitchFamily="50" charset="-128"/>
                          <a:ea typeface="メイリオ" panose="020B0604030504040204" pitchFamily="50" charset="-128"/>
                        </a:rPr>
                        <a:t>20</a:t>
                      </a:r>
                      <a:r>
                        <a:rPr kumimoji="1" lang="ja-JP" altLang="en-US" sz="1400" dirty="0">
                          <a:latin typeface="メイリオ" panose="020B0604030504040204" pitchFamily="50" charset="-128"/>
                          <a:ea typeface="メイリオ" panose="020B0604030504040204" pitchFamily="50" charset="-128"/>
                        </a:rPr>
                        <a:t>ポイント</a:t>
                      </a:r>
                      <a:r>
                        <a:rPr kumimoji="1" lang="en-US" altLang="ja-JP" sz="1400" dirty="0">
                          <a:latin typeface="メイリオ" panose="020B0604030504040204" pitchFamily="50" charset="-128"/>
                          <a:ea typeface="メイリオ" panose="020B0604030504040204" pitchFamily="50" charset="-128"/>
                        </a:rPr>
                        <a:t>】</a:t>
                      </a:r>
                      <a:r>
                        <a:rPr lang="ja-JP" altLang="en-US" sz="1400" dirty="0">
                          <a:latin typeface="メイリオ" panose="020B0604030504040204" pitchFamily="50" charset="-128"/>
                          <a:ea typeface="メイリオ" panose="020B0604030504040204" pitchFamily="50" charset="-128"/>
                        </a:rPr>
                        <a:t>ナレッジ</a:t>
                      </a:r>
                      <a:r>
                        <a:rPr lang="en-US" altLang="ja-JP" sz="1400" dirty="0">
                          <a:latin typeface="メイリオ" panose="020B0604030504040204" pitchFamily="50" charset="-128"/>
                          <a:ea typeface="メイリオ" panose="020B0604030504040204" pitchFamily="50" charset="-128"/>
                        </a:rPr>
                        <a:t>×AI</a:t>
                      </a:r>
                      <a:r>
                        <a:rPr lang="en-US" altLang="ja-JP" sz="1400" baseline="30000" dirty="0">
                          <a:latin typeface="Meiryo"/>
                          <a:ea typeface="Meiryo"/>
                          <a:cs typeface="Meiryo"/>
                          <a:sym typeface="Meiryo"/>
                        </a:rPr>
                        <a:t>®</a:t>
                      </a:r>
                      <a:r>
                        <a:rPr kumimoji="1" lang="ja-JP" altLang="en-US" sz="1400" dirty="0">
                          <a:latin typeface="メイリオ" panose="020B0604030504040204" pitchFamily="50" charset="-128"/>
                          <a:ea typeface="メイリオ" panose="020B0604030504040204" pitchFamily="50" charset="-128"/>
                        </a:rPr>
                        <a:t>伴走支援サービス</a:t>
                      </a:r>
                    </a:p>
                  </a:txBody>
                  <a:tcPr/>
                </a:tc>
                <a:tc>
                  <a:txBody>
                    <a:bodyPr/>
                    <a:lstStyle/>
                    <a:p>
                      <a:r>
                        <a:rPr kumimoji="1" lang="en-US" altLang="ja-JP" sz="1400" dirty="0">
                          <a:latin typeface="メイリオ" panose="020B0604030504040204" pitchFamily="50" charset="-128"/>
                          <a:ea typeface="メイリオ" panose="020B0604030504040204" pitchFamily="50" charset="-128"/>
                        </a:rPr>
                        <a:t>【10</a:t>
                      </a:r>
                      <a:r>
                        <a:rPr kumimoji="1" lang="ja-JP" altLang="en-US" sz="1400" dirty="0">
                          <a:latin typeface="メイリオ" panose="020B0604030504040204" pitchFamily="50" charset="-128"/>
                          <a:ea typeface="メイリオ" panose="020B0604030504040204" pitchFamily="50" charset="-128"/>
                        </a:rPr>
                        <a:t>ポイント</a:t>
                      </a:r>
                      <a:r>
                        <a:rPr kumimoji="1" lang="en-US" altLang="ja-JP" sz="1400" dirty="0">
                          <a:latin typeface="メイリオ" panose="020B0604030504040204" pitchFamily="50" charset="-128"/>
                          <a:ea typeface="メイリオ" panose="020B0604030504040204" pitchFamily="50" charset="-128"/>
                        </a:rPr>
                        <a:t>】</a:t>
                      </a:r>
                      <a:r>
                        <a:rPr kumimoji="1" lang="ja-JP" altLang="en-US" sz="1400" dirty="0">
                          <a:latin typeface="メイリオ" panose="020B0604030504040204" pitchFamily="50" charset="-128"/>
                          <a:ea typeface="メイリオ" panose="020B0604030504040204" pitchFamily="50" charset="-128"/>
                        </a:rPr>
                        <a:t>サポートパック</a:t>
                      </a:r>
                    </a:p>
                  </a:txBody>
                  <a:tcPr/>
                </a:tc>
                <a:extLst>
                  <a:ext uri="{0D108BD9-81ED-4DB2-BD59-A6C34878D82A}">
                    <a16:rowId xmlns:a16="http://schemas.microsoft.com/office/drawing/2014/main" val="4044919823"/>
                  </a:ext>
                </a:extLst>
              </a:tr>
              <a:tr h="715007">
                <a:tc>
                  <a:txBody>
                    <a:bodyPr/>
                    <a:lstStyle/>
                    <a:p>
                      <a:r>
                        <a:rPr kumimoji="1" lang="ja-JP" altLang="en-US" sz="1400" dirty="0">
                          <a:latin typeface="メイリオ" panose="020B0604030504040204" pitchFamily="50" charset="-128"/>
                          <a:ea typeface="メイリオ" panose="020B0604030504040204" pitchFamily="50" charset="-128"/>
                        </a:rPr>
                        <a:t>概要</a:t>
                      </a:r>
                    </a:p>
                  </a:txBody>
                  <a:tcPr/>
                </a:tc>
                <a:tc>
                  <a:txBody>
                    <a:bodyPr/>
                    <a:lstStyle/>
                    <a:p>
                      <a:r>
                        <a:rPr lang="ja-JP" altLang="en-US"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コンサルタントあるいはサポートエンジニアが担当し、</a:t>
                      </a:r>
                      <a:r>
                        <a:rPr lang="en-US" altLang="ja-JP" sz="1400" b="0" i="0" u="none" strike="noStrike" cap="none" dirty="0" err="1">
                          <a:solidFill>
                            <a:srgbClr val="000000"/>
                          </a:solidFill>
                          <a:latin typeface="メイリオ" panose="020B0604030504040204" pitchFamily="50" charset="-128"/>
                          <a:ea typeface="メイリオ" panose="020B0604030504040204" pitchFamily="50" charset="-128"/>
                          <a:cs typeface="Arial"/>
                          <a:sym typeface="Arial"/>
                        </a:rPr>
                        <a:t>SolutionDesk</a:t>
                      </a:r>
                      <a:r>
                        <a:rPr lang="ja-JP" altLang="en-US"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の利用に伴う技術支援や運用代行を承ります。</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ja-JP" altLang="en-US"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コンサルタントあるいはサポートエンジニアがスポット作業として技術支援や運用代行を承ります。</a:t>
                      </a:r>
                    </a:p>
                  </a:txBody>
                  <a:tcPr/>
                </a:tc>
                <a:extLst>
                  <a:ext uri="{0D108BD9-81ED-4DB2-BD59-A6C34878D82A}">
                    <a16:rowId xmlns:a16="http://schemas.microsoft.com/office/drawing/2014/main" val="2511286972"/>
                  </a:ext>
                </a:extLst>
              </a:tr>
              <a:tr h="358565">
                <a:tc>
                  <a:txBody>
                    <a:bodyPr/>
                    <a:lstStyle/>
                    <a:p>
                      <a:r>
                        <a:rPr kumimoji="1" lang="ja-JP" altLang="en-US" sz="1400" dirty="0">
                          <a:latin typeface="メイリオ" panose="020B0604030504040204" pitchFamily="50" charset="-128"/>
                          <a:ea typeface="メイリオ" panose="020B0604030504040204" pitchFamily="50" charset="-128"/>
                        </a:rPr>
                        <a:t>料金</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altLang="ja-JP"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300,000</a:t>
                      </a:r>
                      <a:r>
                        <a:rPr lang="ja-JP" altLang="ja-JP"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円</a:t>
                      </a:r>
                      <a:r>
                        <a:rPr lang="ja-JP" altLang="en-US"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a:t>
                      </a:r>
                      <a:r>
                        <a:rPr lang="en-US" altLang="ja-JP"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20</a:t>
                      </a:r>
                      <a:r>
                        <a:rPr lang="ja-JP" altLang="en-US"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ポイント（</a:t>
                      </a:r>
                      <a:r>
                        <a:rPr lang="en-US" altLang="ja-JP"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1</a:t>
                      </a:r>
                      <a:r>
                        <a:rPr lang="ja-JP" altLang="en-US"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ポイント＝</a:t>
                      </a:r>
                      <a:r>
                        <a:rPr lang="en-US" altLang="ja-JP"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1</a:t>
                      </a:r>
                      <a:r>
                        <a:rPr lang="ja-JP" altLang="en-US"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時間）</a:t>
                      </a:r>
                      <a:endParaRPr kumimoji="1" lang="ja-JP" altLang="en-US" sz="1400" dirty="0">
                        <a:latin typeface="メイリオ" panose="020B0604030504040204" pitchFamily="50" charset="-128"/>
                        <a:ea typeface="メイリオ"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altLang="ja-JP"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300,000</a:t>
                      </a:r>
                      <a:r>
                        <a:rPr lang="ja-JP" altLang="ja-JP" sz="1400" b="0" i="0" u="none" strike="noStrike" cap="none">
                          <a:solidFill>
                            <a:srgbClr val="000000"/>
                          </a:solidFill>
                          <a:latin typeface="メイリオ" panose="020B0604030504040204" pitchFamily="50" charset="-128"/>
                          <a:ea typeface="メイリオ" panose="020B0604030504040204" pitchFamily="50" charset="-128"/>
                          <a:cs typeface="Arial"/>
                          <a:sym typeface="Arial"/>
                        </a:rPr>
                        <a:t>円</a:t>
                      </a:r>
                      <a:r>
                        <a:rPr lang="ja-JP" altLang="en-US" sz="1400" b="0" i="0" u="none" strike="noStrike" cap="none">
                          <a:solidFill>
                            <a:srgbClr val="000000"/>
                          </a:solidFill>
                          <a:latin typeface="メイリオ" panose="020B0604030504040204" pitchFamily="50" charset="-128"/>
                          <a:ea typeface="メイリオ" panose="020B0604030504040204" pitchFamily="50" charset="-128"/>
                          <a:cs typeface="Arial"/>
                          <a:sym typeface="Arial"/>
                        </a:rPr>
                        <a:t>・</a:t>
                      </a:r>
                      <a:r>
                        <a:rPr lang="en-US" altLang="ja-JP" sz="1400" b="0" i="0" u="none" strike="noStrike" cap="none">
                          <a:solidFill>
                            <a:srgbClr val="000000"/>
                          </a:solidFill>
                          <a:latin typeface="メイリオ" panose="020B0604030504040204" pitchFamily="50" charset="-128"/>
                          <a:ea typeface="メイリオ" panose="020B0604030504040204" pitchFamily="50" charset="-128"/>
                          <a:cs typeface="Arial"/>
                          <a:sym typeface="Arial"/>
                        </a:rPr>
                        <a:t>10</a:t>
                      </a:r>
                      <a:r>
                        <a:rPr lang="ja-JP" altLang="en-US"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ポイント（</a:t>
                      </a:r>
                      <a:r>
                        <a:rPr lang="en-US" altLang="ja-JP"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1</a:t>
                      </a:r>
                      <a:r>
                        <a:rPr lang="ja-JP" altLang="en-US"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ポイント＝</a:t>
                      </a:r>
                      <a:r>
                        <a:rPr lang="en-US" altLang="ja-JP"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1</a:t>
                      </a:r>
                      <a:r>
                        <a:rPr lang="ja-JP" altLang="en-US"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時間）</a:t>
                      </a:r>
                      <a:endParaRPr kumimoji="1" lang="ja-JP" altLang="en-US" sz="1400" dirty="0">
                        <a:latin typeface="メイリオ" panose="020B0604030504040204" pitchFamily="50" charset="-128"/>
                        <a:ea typeface="メイリオ" panose="020B0604030504040204" pitchFamily="50" charset="-128"/>
                      </a:endParaRPr>
                    </a:p>
                  </a:txBody>
                  <a:tcPr/>
                </a:tc>
                <a:extLst>
                  <a:ext uri="{0D108BD9-81ED-4DB2-BD59-A6C34878D82A}">
                    <a16:rowId xmlns:a16="http://schemas.microsoft.com/office/drawing/2014/main" val="27133121"/>
                  </a:ext>
                </a:extLst>
              </a:tr>
              <a:tr h="3459098">
                <a:tc>
                  <a:txBody>
                    <a:bodyPr/>
                    <a:lstStyle/>
                    <a:p>
                      <a:r>
                        <a:rPr kumimoji="1" lang="ja-JP" altLang="en-US" sz="1400" dirty="0">
                          <a:latin typeface="メイリオ" panose="020B0604030504040204" pitchFamily="50" charset="-128"/>
                          <a:ea typeface="メイリオ" panose="020B0604030504040204" pitchFamily="50" charset="-128"/>
                        </a:rPr>
                        <a:t>詳細</a:t>
                      </a:r>
                    </a:p>
                  </a:txBody>
                  <a:tcPr/>
                </a:tc>
                <a:tc>
                  <a:txBody>
                    <a:bodyPr/>
                    <a:lstStyle/>
                    <a:p>
                      <a:r>
                        <a:rPr lang="ja-JP" altLang="en-US"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t>本サービスは、以下のような取り組みでお客様を支援します。</a:t>
                      </a:r>
                    </a:p>
                    <a:p>
                      <a:r>
                        <a:rPr lang="ja-JP" altLang="en-US"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t>・現場課題相談会</a:t>
                      </a:r>
                      <a:br>
                        <a:rPr lang="en-US" altLang="ja-JP"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br>
                      <a:r>
                        <a:rPr lang="ja-JP" altLang="en-US"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t>　業務課題をヒアリングし、解決策を検討。</a:t>
                      </a:r>
                    </a:p>
                    <a:p>
                      <a:r>
                        <a:rPr lang="ja-JP" altLang="en-US"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t>・運用ストーリー構築</a:t>
                      </a:r>
                      <a:br>
                        <a:rPr lang="en-US" altLang="ja-JP"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br>
                      <a:r>
                        <a:rPr lang="ja-JP" altLang="en-US"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t>　ナレッジ活用を組み込んだ業務フローを策定。</a:t>
                      </a:r>
                    </a:p>
                    <a:p>
                      <a:r>
                        <a:rPr lang="ja-JP" altLang="en-US"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t>・ナレッジ管理サポート</a:t>
                      </a:r>
                      <a:br>
                        <a:rPr lang="en-US" altLang="ja-JP"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br>
                      <a:r>
                        <a:rPr lang="ja-JP" altLang="en-US"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t>　活用しやすいフォーマットや</a:t>
                      </a:r>
                      <a:r>
                        <a:rPr lang="en-US" altLang="ja-JP"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t>AI</a:t>
                      </a:r>
                      <a:r>
                        <a:rPr lang="ja-JP" altLang="en-US"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t>プロンプトを設計。</a:t>
                      </a:r>
                    </a:p>
                    <a:p>
                      <a:r>
                        <a:rPr lang="ja-JP" altLang="en-US"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t>・データ移行サポート</a:t>
                      </a:r>
                      <a:br>
                        <a:rPr lang="en-US" altLang="ja-JP"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br>
                      <a:r>
                        <a:rPr lang="ja-JP" altLang="en-US"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t>　システム間のデータ移行をスムーズに実施。</a:t>
                      </a:r>
                    </a:p>
                    <a:p>
                      <a:r>
                        <a:rPr lang="ja-JP" altLang="en-US"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t>・導入サポート</a:t>
                      </a:r>
                      <a:br>
                        <a:rPr lang="en-US" altLang="ja-JP"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br>
                      <a:r>
                        <a:rPr lang="ja-JP" altLang="en-US"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t>　サービス開始に向けた準備を全面的に支援</a:t>
                      </a:r>
                      <a:endParaRPr lang="en-US" altLang="ja-JP"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endParaRPr>
                    </a:p>
                    <a:p>
                      <a:r>
                        <a:rPr lang="ja-JP" altLang="en-US"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t>・運用代行</a:t>
                      </a:r>
                      <a:br>
                        <a:rPr lang="en-US" altLang="ja-JP"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br>
                      <a:r>
                        <a:rPr lang="ja-JP" altLang="en-US"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t>　</a:t>
                      </a:r>
                      <a:r>
                        <a:rPr lang="en-US" altLang="ja-JP"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t>ID</a:t>
                      </a:r>
                      <a:r>
                        <a:rPr lang="ja-JP" altLang="en-US"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t>・ナレッジ管理を代行し、運用の負担を軽減。</a:t>
                      </a:r>
                    </a:p>
                    <a:p>
                      <a:r>
                        <a:rPr lang="ja-JP" altLang="en-US"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t>・現場レクチャー</a:t>
                      </a:r>
                      <a:br>
                        <a:rPr lang="en-US" altLang="ja-JP"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br>
                      <a:r>
                        <a:rPr lang="ja-JP" altLang="en-US"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t>　現場に対して</a:t>
                      </a:r>
                      <a:r>
                        <a:rPr lang="en-US" altLang="ja-JP"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t>SolutionDesk</a:t>
                      </a:r>
                      <a:r>
                        <a:rPr lang="ja-JP" altLang="en-US"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t>の使い方を説明。</a:t>
                      </a:r>
                    </a:p>
                  </a:txBody>
                  <a:tcPr/>
                </a:tc>
                <a:tc>
                  <a:txBody>
                    <a:bodyPr/>
                    <a:lstStyle/>
                    <a:p>
                      <a:r>
                        <a:rPr lang="ja-JP" altLang="en-US"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t>本サービスは、以下のような取り組みでお客様を支援します。</a:t>
                      </a:r>
                    </a:p>
                    <a:p>
                      <a:r>
                        <a:rPr lang="ja-JP" altLang="en-US"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t>・現場課題相談会</a:t>
                      </a:r>
                      <a:br>
                        <a:rPr lang="en-US" altLang="ja-JP"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br>
                      <a:r>
                        <a:rPr lang="ja-JP" altLang="en-US"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t>　業務課題をヒアリングし、解決策を検討。</a:t>
                      </a:r>
                    </a:p>
                    <a:p>
                      <a:r>
                        <a:rPr lang="ja-JP" altLang="en-US"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t>・運用ストーリー構築</a:t>
                      </a:r>
                      <a:br>
                        <a:rPr lang="en-US" altLang="ja-JP"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br>
                      <a:r>
                        <a:rPr lang="ja-JP" altLang="en-US"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t>　ナレッジ活用を組み込んだ業務フローを策定。</a:t>
                      </a:r>
                    </a:p>
                    <a:p>
                      <a:r>
                        <a:rPr lang="ja-JP" altLang="en-US"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t>・ナレッジ管理サポート</a:t>
                      </a:r>
                      <a:br>
                        <a:rPr lang="en-US" altLang="ja-JP"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br>
                      <a:r>
                        <a:rPr lang="ja-JP" altLang="en-US"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t>　活用しやすいフォーマットや</a:t>
                      </a:r>
                      <a:r>
                        <a:rPr lang="en-US" altLang="ja-JP"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t>AI</a:t>
                      </a:r>
                      <a:r>
                        <a:rPr lang="ja-JP" altLang="en-US"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t>プロンプトを設計。</a:t>
                      </a:r>
                    </a:p>
                    <a:p>
                      <a:r>
                        <a:rPr lang="ja-JP" altLang="en-US"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t>・データ移行サポート</a:t>
                      </a:r>
                      <a:br>
                        <a:rPr lang="en-US" altLang="ja-JP"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br>
                      <a:r>
                        <a:rPr lang="ja-JP" altLang="en-US"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t>　システム間のデータ移行をスムーズに実施。</a:t>
                      </a:r>
                    </a:p>
                    <a:p>
                      <a:r>
                        <a:rPr lang="ja-JP" altLang="en-US"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t>・導入サポート</a:t>
                      </a:r>
                      <a:br>
                        <a:rPr lang="en-US" altLang="ja-JP"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br>
                      <a:r>
                        <a:rPr lang="ja-JP" altLang="en-US"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t>　サービス開始に向けた準備を全面的に支援</a:t>
                      </a:r>
                      <a:endParaRPr lang="en-US" altLang="ja-JP"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endParaRPr>
                    </a:p>
                    <a:p>
                      <a:r>
                        <a:rPr lang="ja-JP" altLang="en-US"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t>・運用代行</a:t>
                      </a:r>
                      <a:br>
                        <a:rPr lang="en-US" altLang="ja-JP"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br>
                      <a:r>
                        <a:rPr lang="ja-JP" altLang="en-US"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t>　</a:t>
                      </a:r>
                      <a:r>
                        <a:rPr lang="en-US" altLang="ja-JP"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t>ID</a:t>
                      </a:r>
                      <a:r>
                        <a:rPr lang="ja-JP" altLang="en-US"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t>・ナレッジ管理を代行し、運用の負担を軽減。</a:t>
                      </a:r>
                    </a:p>
                    <a:p>
                      <a:r>
                        <a:rPr lang="ja-JP" altLang="en-US"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t>・現場レクチャー</a:t>
                      </a:r>
                      <a:br>
                        <a:rPr lang="en-US" altLang="ja-JP"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br>
                      <a:r>
                        <a:rPr lang="ja-JP" altLang="en-US"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t>　現場に対して</a:t>
                      </a:r>
                      <a:r>
                        <a:rPr lang="en-US" altLang="ja-JP" sz="1400" b="0" i="0" u="none" strike="noStrike" cap="none" dirty="0" err="1">
                          <a:solidFill>
                            <a:schemeClr val="tx1"/>
                          </a:solidFill>
                          <a:latin typeface="メイリオ" panose="020B0604030504040204" pitchFamily="50" charset="-128"/>
                          <a:ea typeface="メイリオ" panose="020B0604030504040204" pitchFamily="50" charset="-128"/>
                          <a:cs typeface="Arial"/>
                          <a:sym typeface="Arial"/>
                        </a:rPr>
                        <a:t>SolutionDesk</a:t>
                      </a:r>
                      <a:r>
                        <a:rPr lang="ja-JP" altLang="en-US"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rPr>
                        <a:t>の使い方を説明。</a:t>
                      </a:r>
                    </a:p>
                    <a:p>
                      <a:endParaRPr lang="ja-JP" altLang="en-US"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endParaRPr>
                    </a:p>
                  </a:txBody>
                  <a:tcPr/>
                </a:tc>
                <a:extLst>
                  <a:ext uri="{0D108BD9-81ED-4DB2-BD59-A6C34878D82A}">
                    <a16:rowId xmlns:a16="http://schemas.microsoft.com/office/drawing/2014/main" val="1967541596"/>
                  </a:ext>
                </a:extLst>
              </a:tr>
              <a:tr h="653854">
                <a:tc>
                  <a:txBody>
                    <a:bodyPr/>
                    <a:lstStyle/>
                    <a:p>
                      <a:r>
                        <a:rPr kumimoji="1" lang="ja-JP" altLang="en-US" sz="1400" dirty="0">
                          <a:latin typeface="メイリオ" panose="020B0604030504040204" pitchFamily="50" charset="-128"/>
                          <a:ea typeface="メイリオ" panose="020B0604030504040204" pitchFamily="50" charset="-128"/>
                        </a:rPr>
                        <a:t>補足</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1" lang="ja-JP" altLang="en-US" sz="1400" dirty="0">
                          <a:latin typeface="メイリオ" panose="020B0604030504040204" pitchFamily="50" charset="-128"/>
                          <a:ea typeface="メイリオ" panose="020B0604030504040204" pitchFamily="50" charset="-128"/>
                        </a:rPr>
                        <a:t>こちらを購入いただくことで、</a:t>
                      </a:r>
                      <a:r>
                        <a:rPr lang="ja-JP" altLang="en-US" sz="1400" dirty="0">
                          <a:latin typeface="メイリオ" panose="020B0604030504040204" pitchFamily="50" charset="-128"/>
                          <a:ea typeface="メイリオ" panose="020B0604030504040204" pitchFamily="50" charset="-128"/>
                        </a:rPr>
                        <a:t>ナレッジ</a:t>
                      </a:r>
                      <a:r>
                        <a:rPr lang="en-US" altLang="ja-JP" sz="1400" dirty="0">
                          <a:latin typeface="メイリオ" panose="020B0604030504040204" pitchFamily="50" charset="-128"/>
                          <a:ea typeface="メイリオ" panose="020B0604030504040204" pitchFamily="50" charset="-128"/>
                        </a:rPr>
                        <a:t>×AI</a:t>
                      </a:r>
                      <a:r>
                        <a:rPr lang="en-US" altLang="ja-JP" sz="1400" baseline="30000" dirty="0">
                          <a:latin typeface="メイリオ" panose="020B0604030504040204" pitchFamily="50" charset="-128"/>
                          <a:ea typeface="メイリオ" panose="020B0604030504040204" pitchFamily="50" charset="-128"/>
                          <a:cs typeface="Meiryo"/>
                          <a:sym typeface="Meiryo"/>
                        </a:rPr>
                        <a:t>®</a:t>
                      </a:r>
                      <a:r>
                        <a:rPr kumimoji="1" lang="ja-JP" altLang="en-US" sz="1400" dirty="0">
                          <a:latin typeface="メイリオ" panose="020B0604030504040204" pitchFamily="50" charset="-128"/>
                          <a:ea typeface="メイリオ" panose="020B0604030504040204" pitchFamily="50" charset="-128"/>
                        </a:rPr>
                        <a:t>伴走支援サービスで不足分のポイントを追加することができます。</a:t>
                      </a:r>
                      <a:endParaRPr lang="ja-JP" altLang="en-US" sz="1400" b="0" i="0" u="none" strike="noStrike" cap="none" dirty="0">
                        <a:solidFill>
                          <a:schemeClr val="tx1"/>
                        </a:solidFill>
                        <a:latin typeface="メイリオ" panose="020B0604030504040204" pitchFamily="50" charset="-128"/>
                        <a:ea typeface="メイリオ" panose="020B0604030504040204" pitchFamily="50" charset="-128"/>
                        <a:cs typeface="Arial"/>
                        <a:sym typeface="Arial"/>
                      </a:endParaRP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altLang="ja-JP"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1</a:t>
                      </a:r>
                      <a:r>
                        <a:rPr lang="ja-JP" altLang="en-US"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つのサポートパックあたり</a:t>
                      </a:r>
                      <a:r>
                        <a:rPr lang="en-US" altLang="ja-JP"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10</a:t>
                      </a:r>
                      <a:r>
                        <a:rPr lang="ja-JP" altLang="en-US"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ポイントを上限としますので、必要数を購入ください。有効期間は最長</a:t>
                      </a:r>
                      <a:r>
                        <a:rPr lang="en-US" altLang="ja-JP"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3</a:t>
                      </a:r>
                      <a:r>
                        <a:rPr lang="ja-JP" altLang="en-US" sz="1400" b="0" i="0" u="none" strike="noStrike" cap="none" dirty="0">
                          <a:solidFill>
                            <a:srgbClr val="000000"/>
                          </a:solidFill>
                          <a:latin typeface="メイリオ" panose="020B0604030504040204" pitchFamily="50" charset="-128"/>
                          <a:ea typeface="メイリオ" panose="020B0604030504040204" pitchFamily="50" charset="-128"/>
                          <a:cs typeface="Arial"/>
                          <a:sym typeface="Arial"/>
                        </a:rPr>
                        <a:t>か月間です。</a:t>
                      </a:r>
                    </a:p>
                  </a:txBody>
                  <a:tcPr/>
                </a:tc>
                <a:extLst>
                  <a:ext uri="{0D108BD9-81ED-4DB2-BD59-A6C34878D82A}">
                    <a16:rowId xmlns:a16="http://schemas.microsoft.com/office/drawing/2014/main" val="4102728427"/>
                  </a:ext>
                </a:extLst>
              </a:tr>
            </a:tbl>
          </a:graphicData>
        </a:graphic>
      </p:graphicFrame>
    </p:spTree>
    <p:extLst>
      <p:ext uri="{BB962C8B-B14F-4D97-AF65-F5344CB8AC3E}">
        <p14:creationId xmlns:p14="http://schemas.microsoft.com/office/powerpoint/2010/main" val="30617425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79">
          <a:extLst>
            <a:ext uri="{FF2B5EF4-FFF2-40B4-BE49-F238E27FC236}">
              <a16:creationId xmlns:a16="http://schemas.microsoft.com/office/drawing/2014/main" id="{28AD7DD8-A76E-C54C-CB44-F43C9B366286}"/>
            </a:ext>
          </a:extLst>
        </p:cNvPr>
        <p:cNvGrpSpPr/>
        <p:nvPr/>
      </p:nvGrpSpPr>
      <p:grpSpPr>
        <a:xfrm>
          <a:off x="0" y="0"/>
          <a:ext cx="0" cy="0"/>
          <a:chOff x="0" y="0"/>
          <a:chExt cx="0" cy="0"/>
        </a:xfrm>
      </p:grpSpPr>
      <p:sp>
        <p:nvSpPr>
          <p:cNvPr id="180" name="Google Shape;180;p24">
            <a:extLst>
              <a:ext uri="{FF2B5EF4-FFF2-40B4-BE49-F238E27FC236}">
                <a16:creationId xmlns:a16="http://schemas.microsoft.com/office/drawing/2014/main" id="{152620B2-6487-EC3C-2EE8-9AD61D9017D9}"/>
              </a:ext>
            </a:extLst>
          </p:cNvPr>
          <p:cNvSpPr txBox="1">
            <a:spLocks noGrp="1"/>
          </p:cNvSpPr>
          <p:nvPr>
            <p:ph type="sldNum" idx="12"/>
          </p:nvPr>
        </p:nvSpPr>
        <p:spPr>
          <a:xfrm>
            <a:off x="9308869" y="6491818"/>
            <a:ext cx="27432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US" altLang="ja-JP">
                <a:latin typeface="メイリオ" panose="020B0604030504040204" pitchFamily="50" charset="-128"/>
                <a:ea typeface="メイリオ" panose="020B0604030504040204" pitchFamily="50" charset="-128"/>
              </a:rPr>
              <a:t>5</a:t>
            </a:fld>
            <a:endParaRPr>
              <a:latin typeface="メイリオ" panose="020B0604030504040204" pitchFamily="50" charset="-128"/>
              <a:ea typeface="メイリオ" panose="020B0604030504040204" pitchFamily="50" charset="-128"/>
            </a:endParaRPr>
          </a:p>
        </p:txBody>
      </p:sp>
      <p:sp>
        <p:nvSpPr>
          <p:cNvPr id="181" name="Google Shape;181;p24">
            <a:extLst>
              <a:ext uri="{FF2B5EF4-FFF2-40B4-BE49-F238E27FC236}">
                <a16:creationId xmlns:a16="http://schemas.microsoft.com/office/drawing/2014/main" id="{5F81154C-858B-93DE-13FF-014956A7F73F}"/>
              </a:ext>
            </a:extLst>
          </p:cNvPr>
          <p:cNvSpPr txBox="1"/>
          <p:nvPr/>
        </p:nvSpPr>
        <p:spPr>
          <a:xfrm>
            <a:off x="121913" y="187333"/>
            <a:ext cx="11027700" cy="4617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altLang="en-US" sz="2400" b="0" i="0" u="none" strike="noStrike" cap="none" dirty="0">
                <a:solidFill>
                  <a:schemeClr val="dk1"/>
                </a:solidFill>
                <a:latin typeface="メイリオ" panose="020B0604030504040204" pitchFamily="50" charset="-128"/>
                <a:ea typeface="メイリオ" panose="020B0604030504040204" pitchFamily="50" charset="-128"/>
                <a:sym typeface="Arial"/>
              </a:rPr>
              <a:t>個人顧客のヘルプデスク対応（コールセンター</a:t>
            </a:r>
            <a:r>
              <a:rPr lang="en-US" altLang="ja-JP" sz="2400" b="0" i="0" u="none" strike="noStrike" cap="none" dirty="0">
                <a:solidFill>
                  <a:schemeClr val="dk1"/>
                </a:solidFill>
                <a:latin typeface="メイリオ" panose="020B0604030504040204" pitchFamily="50" charset="-128"/>
                <a:ea typeface="メイリオ" panose="020B0604030504040204" pitchFamily="50" charset="-128"/>
                <a:sym typeface="Arial"/>
              </a:rPr>
              <a:t>/</a:t>
            </a:r>
            <a:r>
              <a:rPr lang="ja-JP" altLang="en-US" sz="2400" b="0" i="0" u="none" strike="noStrike" cap="none" dirty="0">
                <a:solidFill>
                  <a:schemeClr val="dk1"/>
                </a:solidFill>
                <a:latin typeface="メイリオ" panose="020B0604030504040204" pitchFamily="50" charset="-128"/>
                <a:ea typeface="メイリオ" panose="020B0604030504040204" pitchFamily="50" charset="-128"/>
                <a:sym typeface="Arial"/>
              </a:rPr>
              <a:t>お客様相談室）</a:t>
            </a:r>
            <a:endParaRPr sz="2400" b="0" i="0" u="none" strike="noStrike" cap="none" dirty="0">
              <a:solidFill>
                <a:srgbClr val="FF0000"/>
              </a:solidFill>
              <a:latin typeface="メイリオ" panose="020B0604030504040204" pitchFamily="50" charset="-128"/>
              <a:ea typeface="メイリオ" panose="020B0604030504040204" pitchFamily="50" charset="-128"/>
              <a:sym typeface="Arial"/>
            </a:endParaRPr>
          </a:p>
        </p:txBody>
      </p:sp>
      <p:sp>
        <p:nvSpPr>
          <p:cNvPr id="2" name="Google Shape;660;p51">
            <a:extLst>
              <a:ext uri="{FF2B5EF4-FFF2-40B4-BE49-F238E27FC236}">
                <a16:creationId xmlns:a16="http://schemas.microsoft.com/office/drawing/2014/main" id="{590910AD-6A66-7A0D-C4A5-3FCA4D3D6DAC}"/>
              </a:ext>
            </a:extLst>
          </p:cNvPr>
          <p:cNvSpPr/>
          <p:nvPr/>
        </p:nvSpPr>
        <p:spPr>
          <a:xfrm>
            <a:off x="3584805" y="1253021"/>
            <a:ext cx="2951466" cy="3000812"/>
          </a:xfrm>
          <a:prstGeom prst="roundRect">
            <a:avLst>
              <a:gd name="adj" fmla="val 16667"/>
            </a:avLst>
          </a:prstGeom>
          <a:solidFill>
            <a:srgbClr val="BED7E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050" b="0" i="0" u="none" strike="noStrike" cap="none">
              <a:solidFill>
                <a:schemeClr val="lt1"/>
              </a:solidFill>
              <a:latin typeface="メイリオ" panose="020B0604030504040204" pitchFamily="50" charset="-128"/>
              <a:ea typeface="メイリオ" panose="020B0604030504040204" pitchFamily="50" charset="-128"/>
              <a:cs typeface="Meiryo"/>
              <a:sym typeface="Meiryo"/>
            </a:endParaRPr>
          </a:p>
        </p:txBody>
      </p:sp>
      <p:sp>
        <p:nvSpPr>
          <p:cNvPr id="3" name="Google Shape;677;p51">
            <a:extLst>
              <a:ext uri="{FF2B5EF4-FFF2-40B4-BE49-F238E27FC236}">
                <a16:creationId xmlns:a16="http://schemas.microsoft.com/office/drawing/2014/main" id="{A3BB599A-2468-1B8F-F60D-08473D928203}"/>
              </a:ext>
            </a:extLst>
          </p:cNvPr>
          <p:cNvSpPr txBox="1"/>
          <p:nvPr/>
        </p:nvSpPr>
        <p:spPr>
          <a:xfrm>
            <a:off x="3715558" y="1336292"/>
            <a:ext cx="3265049" cy="36929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altLang="en-US" sz="1800" b="1" dirty="0">
                <a:latin typeface="メイリオ" panose="020B0604030504040204" pitchFamily="50" charset="-128"/>
                <a:ea typeface="メイリオ" panose="020B0604030504040204" pitchFamily="50" charset="-128"/>
                <a:sym typeface="Meiryo"/>
              </a:rPr>
              <a:t>オペレーター</a:t>
            </a:r>
            <a:endParaRPr sz="3600" dirty="0">
              <a:latin typeface="メイリオ" panose="020B0604030504040204" pitchFamily="50" charset="-128"/>
              <a:ea typeface="メイリオ" panose="020B0604030504040204" pitchFamily="50" charset="-128"/>
            </a:endParaRPr>
          </a:p>
        </p:txBody>
      </p:sp>
      <p:pic>
        <p:nvPicPr>
          <p:cNvPr id="4" name="Google Shape;678;p51" descr="図形&#10;&#10;低い精度で自動的に生成された説明">
            <a:extLst>
              <a:ext uri="{FF2B5EF4-FFF2-40B4-BE49-F238E27FC236}">
                <a16:creationId xmlns:a16="http://schemas.microsoft.com/office/drawing/2014/main" id="{D1C34657-1E40-CB41-AED0-4BC37F6EF998}"/>
              </a:ext>
            </a:extLst>
          </p:cNvPr>
          <p:cNvPicPr preferRelativeResize="0"/>
          <p:nvPr/>
        </p:nvPicPr>
        <p:blipFill rotWithShape="1">
          <a:blip r:embed="rId3">
            <a:alphaModFix/>
          </a:blip>
          <a:srcRect/>
          <a:stretch/>
        </p:blipFill>
        <p:spPr>
          <a:xfrm>
            <a:off x="3963347" y="2405422"/>
            <a:ext cx="933349" cy="933349"/>
          </a:xfrm>
          <a:prstGeom prst="rect">
            <a:avLst/>
          </a:prstGeom>
          <a:noFill/>
          <a:ln>
            <a:noFill/>
          </a:ln>
        </p:spPr>
      </p:pic>
      <p:sp>
        <p:nvSpPr>
          <p:cNvPr id="5" name="Google Shape;680;p51">
            <a:extLst>
              <a:ext uri="{FF2B5EF4-FFF2-40B4-BE49-F238E27FC236}">
                <a16:creationId xmlns:a16="http://schemas.microsoft.com/office/drawing/2014/main" id="{5FD75ED1-F414-4A63-30EB-15387E231A9A}"/>
              </a:ext>
            </a:extLst>
          </p:cNvPr>
          <p:cNvSpPr/>
          <p:nvPr/>
        </p:nvSpPr>
        <p:spPr>
          <a:xfrm>
            <a:off x="3851845" y="1930640"/>
            <a:ext cx="1156351" cy="384012"/>
          </a:xfrm>
          <a:prstGeom prst="roundRect">
            <a:avLst>
              <a:gd name="adj" fmla="val 16667"/>
            </a:avLst>
          </a:prstGeom>
          <a:solidFill>
            <a:schemeClr val="bg1">
              <a:lumMod val="95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ja-JP" b="1" i="0" u="none" strike="noStrike" cap="none" dirty="0">
                <a:solidFill>
                  <a:schemeClr val="tx1"/>
                </a:solidFill>
                <a:latin typeface="メイリオ" panose="020B0604030504040204" pitchFamily="50" charset="-128"/>
                <a:ea typeface="メイリオ" panose="020B0604030504040204" pitchFamily="50" charset="-128"/>
                <a:cs typeface="Meiryo"/>
                <a:sym typeface="Meiryo"/>
              </a:rPr>
              <a:t>ユーザー</a:t>
            </a:r>
            <a:endParaRPr sz="3600" b="1" dirty="0">
              <a:solidFill>
                <a:schemeClr val="tx1"/>
              </a:solidFill>
              <a:latin typeface="メイリオ" panose="020B0604030504040204" pitchFamily="50" charset="-128"/>
              <a:ea typeface="メイリオ" panose="020B0604030504040204" pitchFamily="50" charset="-128"/>
            </a:endParaRPr>
          </a:p>
        </p:txBody>
      </p:sp>
      <p:sp>
        <p:nvSpPr>
          <p:cNvPr id="6" name="Google Shape;682;p51">
            <a:extLst>
              <a:ext uri="{FF2B5EF4-FFF2-40B4-BE49-F238E27FC236}">
                <a16:creationId xmlns:a16="http://schemas.microsoft.com/office/drawing/2014/main" id="{325DD792-1572-1EDF-485F-A2643E7C374C}"/>
              </a:ext>
            </a:extLst>
          </p:cNvPr>
          <p:cNvSpPr/>
          <p:nvPr/>
        </p:nvSpPr>
        <p:spPr>
          <a:xfrm>
            <a:off x="3243942" y="1038391"/>
            <a:ext cx="8285975" cy="4306496"/>
          </a:xfrm>
          <a:prstGeom prst="roundRect">
            <a:avLst>
              <a:gd name="adj" fmla="val 7923"/>
            </a:avLst>
          </a:prstGeom>
          <a:noFill/>
          <a:ln w="57150" cap="flat" cmpd="sng">
            <a:solidFill>
              <a:srgbClr val="D8D8D8"/>
            </a:solidFill>
            <a:prstDash val="solid"/>
            <a:round/>
            <a:headEnd type="none" w="sm" len="sm"/>
            <a:tailEnd type="none" w="sm" len="sm"/>
          </a:ln>
        </p:spPr>
        <p:txBody>
          <a:bodyPr spcFirstLastPara="1" wrap="square" lIns="90000" tIns="46800" rIns="90000" bIns="46800" anchor="ctr" anchorCtr="0">
            <a:noAutofit/>
          </a:bodyPr>
          <a:lstStyle/>
          <a:p>
            <a:pPr marL="0" marR="0" lvl="0" indent="0" algn="ctr" rtl="0">
              <a:lnSpc>
                <a:spcPct val="100000"/>
              </a:lnSpc>
              <a:spcBef>
                <a:spcPts val="0"/>
              </a:spcBef>
              <a:spcAft>
                <a:spcPts val="0"/>
              </a:spcAft>
              <a:buClr>
                <a:srgbClr val="000000"/>
              </a:buClr>
              <a:buSzPts val="900"/>
              <a:buFont typeface="Arial"/>
              <a:buNone/>
            </a:pPr>
            <a:endParaRPr sz="900" b="0" i="0" u="none" strike="noStrike" cap="none">
              <a:solidFill>
                <a:srgbClr val="000000"/>
              </a:solidFill>
              <a:latin typeface="メイリオ" panose="020B0604030504040204" pitchFamily="50" charset="-128"/>
              <a:ea typeface="メイリオ" panose="020B0604030504040204" pitchFamily="50" charset="-128"/>
              <a:sym typeface="Arial"/>
            </a:endParaRPr>
          </a:p>
        </p:txBody>
      </p:sp>
      <p:pic>
        <p:nvPicPr>
          <p:cNvPr id="7" name="Google Shape;678;p51" descr="図形&#10;&#10;低い精度で自動的に生成された説明">
            <a:extLst>
              <a:ext uri="{FF2B5EF4-FFF2-40B4-BE49-F238E27FC236}">
                <a16:creationId xmlns:a16="http://schemas.microsoft.com/office/drawing/2014/main" id="{E2A499BD-400B-06FE-1D07-8F1CDECFEC91}"/>
              </a:ext>
            </a:extLst>
          </p:cNvPr>
          <p:cNvPicPr preferRelativeResize="0"/>
          <p:nvPr/>
        </p:nvPicPr>
        <p:blipFill rotWithShape="1">
          <a:blip r:embed="rId3">
            <a:alphaModFix/>
          </a:blip>
          <a:srcRect/>
          <a:stretch/>
        </p:blipFill>
        <p:spPr>
          <a:xfrm>
            <a:off x="5208344" y="2842350"/>
            <a:ext cx="933349" cy="933349"/>
          </a:xfrm>
          <a:prstGeom prst="rect">
            <a:avLst/>
          </a:prstGeom>
          <a:noFill/>
          <a:ln>
            <a:noFill/>
          </a:ln>
        </p:spPr>
      </p:pic>
      <p:sp>
        <p:nvSpPr>
          <p:cNvPr id="8" name="Google Shape;680;p51">
            <a:extLst>
              <a:ext uri="{FF2B5EF4-FFF2-40B4-BE49-F238E27FC236}">
                <a16:creationId xmlns:a16="http://schemas.microsoft.com/office/drawing/2014/main" id="{CC33D6B8-2AFC-6484-02E0-ACDFF72C8CEE}"/>
              </a:ext>
            </a:extLst>
          </p:cNvPr>
          <p:cNvSpPr/>
          <p:nvPr/>
        </p:nvSpPr>
        <p:spPr>
          <a:xfrm>
            <a:off x="5138308" y="2405422"/>
            <a:ext cx="1156351" cy="384012"/>
          </a:xfrm>
          <a:prstGeom prst="roundRect">
            <a:avLst>
              <a:gd name="adj" fmla="val 16667"/>
            </a:avLst>
          </a:prstGeom>
          <a:solidFill>
            <a:schemeClr val="bg1">
              <a:lumMod val="95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ja-JP" b="1" i="0" u="none" strike="noStrike" cap="none" dirty="0">
                <a:solidFill>
                  <a:schemeClr val="tx1"/>
                </a:solidFill>
                <a:latin typeface="メイリオ" panose="020B0604030504040204" pitchFamily="50" charset="-128"/>
                <a:ea typeface="メイリオ" panose="020B0604030504040204" pitchFamily="50" charset="-128"/>
                <a:cs typeface="Meiryo"/>
                <a:sym typeface="Meiryo"/>
              </a:rPr>
              <a:t>ユーザー</a:t>
            </a:r>
            <a:endParaRPr sz="3600" b="1" dirty="0">
              <a:solidFill>
                <a:schemeClr val="tx1"/>
              </a:solidFill>
              <a:latin typeface="メイリオ" panose="020B0604030504040204" pitchFamily="50" charset="-128"/>
              <a:ea typeface="メイリオ" panose="020B0604030504040204" pitchFamily="50" charset="-128"/>
            </a:endParaRPr>
          </a:p>
        </p:txBody>
      </p:sp>
      <p:sp>
        <p:nvSpPr>
          <p:cNvPr id="9" name="Google Shape;667;p51">
            <a:extLst>
              <a:ext uri="{FF2B5EF4-FFF2-40B4-BE49-F238E27FC236}">
                <a16:creationId xmlns:a16="http://schemas.microsoft.com/office/drawing/2014/main" id="{C3968608-5870-5EF6-D010-F94D756A048D}"/>
              </a:ext>
            </a:extLst>
          </p:cNvPr>
          <p:cNvSpPr/>
          <p:nvPr/>
        </p:nvSpPr>
        <p:spPr>
          <a:xfrm>
            <a:off x="8281799" y="1253021"/>
            <a:ext cx="2951466" cy="2934835"/>
          </a:xfrm>
          <a:prstGeom prst="roundRect">
            <a:avLst>
              <a:gd name="adj" fmla="val 16667"/>
            </a:avLst>
          </a:prstGeom>
          <a:solidFill>
            <a:srgbClr val="C0F5B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050" b="0" i="0" u="none" strike="noStrike" cap="none">
              <a:solidFill>
                <a:schemeClr val="lt1"/>
              </a:solidFill>
              <a:latin typeface="メイリオ" panose="020B0604030504040204" pitchFamily="50" charset="-128"/>
              <a:ea typeface="メイリオ" panose="020B0604030504040204" pitchFamily="50" charset="-128"/>
              <a:cs typeface="Meiryo"/>
              <a:sym typeface="Meiryo"/>
            </a:endParaRPr>
          </a:p>
        </p:txBody>
      </p:sp>
      <p:sp>
        <p:nvSpPr>
          <p:cNvPr id="10" name="Google Shape;685;p51">
            <a:extLst>
              <a:ext uri="{FF2B5EF4-FFF2-40B4-BE49-F238E27FC236}">
                <a16:creationId xmlns:a16="http://schemas.microsoft.com/office/drawing/2014/main" id="{3BFE6995-42F7-B511-A7BB-BAE59970955A}"/>
              </a:ext>
            </a:extLst>
          </p:cNvPr>
          <p:cNvSpPr txBox="1"/>
          <p:nvPr/>
        </p:nvSpPr>
        <p:spPr>
          <a:xfrm>
            <a:off x="6733668" y="2131495"/>
            <a:ext cx="2139963" cy="40006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sz="2000" b="1" i="0" u="none" strike="noStrike" cap="none" dirty="0">
                <a:solidFill>
                  <a:srgbClr val="000000"/>
                </a:solidFill>
                <a:latin typeface="メイリオ" panose="020B0604030504040204" pitchFamily="50" charset="-128"/>
                <a:ea typeface="メイリオ" panose="020B0604030504040204" pitchFamily="50" charset="-128"/>
                <a:cs typeface="Meiryo"/>
                <a:sym typeface="Meiryo"/>
              </a:rPr>
              <a:t>問い合わせ</a:t>
            </a:r>
            <a:endParaRPr sz="2800" b="1" i="0" u="none" strike="noStrike" cap="none" dirty="0">
              <a:solidFill>
                <a:srgbClr val="000000"/>
              </a:solidFill>
              <a:latin typeface="メイリオ" panose="020B0604030504040204" pitchFamily="50" charset="-128"/>
              <a:ea typeface="メイリオ" panose="020B0604030504040204" pitchFamily="50" charset="-128"/>
              <a:cs typeface="Meiryo"/>
              <a:sym typeface="Meiryo"/>
            </a:endParaRPr>
          </a:p>
        </p:txBody>
      </p:sp>
      <p:sp>
        <p:nvSpPr>
          <p:cNvPr id="11" name="Google Shape;686;p51">
            <a:extLst>
              <a:ext uri="{FF2B5EF4-FFF2-40B4-BE49-F238E27FC236}">
                <a16:creationId xmlns:a16="http://schemas.microsoft.com/office/drawing/2014/main" id="{78DE764A-BB4F-96B4-577D-2028D664746D}"/>
              </a:ext>
            </a:extLst>
          </p:cNvPr>
          <p:cNvSpPr txBox="1"/>
          <p:nvPr/>
        </p:nvSpPr>
        <p:spPr>
          <a:xfrm>
            <a:off x="7108480" y="3122857"/>
            <a:ext cx="1065516" cy="40006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sz="2000" b="1" i="0" u="none" strike="noStrike" cap="none" dirty="0">
                <a:solidFill>
                  <a:srgbClr val="000000"/>
                </a:solidFill>
                <a:latin typeface="メイリオ" panose="020B0604030504040204" pitchFamily="50" charset="-128"/>
                <a:ea typeface="メイリオ" panose="020B0604030504040204" pitchFamily="50" charset="-128"/>
                <a:cs typeface="Meiryo"/>
                <a:sym typeface="Meiryo"/>
              </a:rPr>
              <a:t>回答</a:t>
            </a:r>
            <a:endParaRPr sz="2800" b="1" i="0" u="none" strike="noStrike" cap="none" dirty="0">
              <a:solidFill>
                <a:srgbClr val="000000"/>
              </a:solidFill>
              <a:latin typeface="メイリオ" panose="020B0604030504040204" pitchFamily="50" charset="-128"/>
              <a:ea typeface="メイリオ" panose="020B0604030504040204" pitchFamily="50" charset="-128"/>
              <a:cs typeface="Meiryo"/>
              <a:sym typeface="Meiryo"/>
            </a:endParaRPr>
          </a:p>
        </p:txBody>
      </p:sp>
      <p:sp>
        <p:nvSpPr>
          <p:cNvPr id="12" name="Google Shape;699;p51">
            <a:extLst>
              <a:ext uri="{FF2B5EF4-FFF2-40B4-BE49-F238E27FC236}">
                <a16:creationId xmlns:a16="http://schemas.microsoft.com/office/drawing/2014/main" id="{A31A9405-26CA-6385-21D4-E377F5E58370}"/>
              </a:ext>
            </a:extLst>
          </p:cNvPr>
          <p:cNvSpPr/>
          <p:nvPr/>
        </p:nvSpPr>
        <p:spPr>
          <a:xfrm>
            <a:off x="6583565" y="2576253"/>
            <a:ext cx="1644086" cy="487963"/>
          </a:xfrm>
          <a:prstGeom prst="leftRightArrow">
            <a:avLst>
              <a:gd name="adj1" fmla="val 50000"/>
              <a:gd name="adj2" fmla="val 50000"/>
            </a:avLst>
          </a:prstGeom>
          <a:solidFill>
            <a:schemeClr val="dk1"/>
          </a:solidFill>
          <a:ln w="254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メイリオ" panose="020B0604030504040204" pitchFamily="50" charset="-128"/>
              <a:ea typeface="メイリオ" panose="020B0604030504040204" pitchFamily="50" charset="-128"/>
              <a:sym typeface="Arial"/>
            </a:endParaRPr>
          </a:p>
        </p:txBody>
      </p:sp>
      <p:pic>
        <p:nvPicPr>
          <p:cNvPr id="13" name="Google Shape;692;p51" descr="図形&#10;&#10;低い精度で自動的に生成された説明">
            <a:extLst>
              <a:ext uri="{FF2B5EF4-FFF2-40B4-BE49-F238E27FC236}">
                <a16:creationId xmlns:a16="http://schemas.microsoft.com/office/drawing/2014/main" id="{33E1B1ED-7F7A-92ED-1291-D2AE535714FA}"/>
              </a:ext>
            </a:extLst>
          </p:cNvPr>
          <p:cNvPicPr preferRelativeResize="0"/>
          <p:nvPr/>
        </p:nvPicPr>
        <p:blipFill rotWithShape="1">
          <a:blip r:embed="rId4">
            <a:alphaModFix/>
          </a:blip>
          <a:srcRect/>
          <a:stretch/>
        </p:blipFill>
        <p:spPr>
          <a:xfrm>
            <a:off x="8782719" y="2823781"/>
            <a:ext cx="915881" cy="915881"/>
          </a:xfrm>
          <a:prstGeom prst="rect">
            <a:avLst/>
          </a:prstGeom>
          <a:noFill/>
          <a:ln>
            <a:noFill/>
          </a:ln>
        </p:spPr>
      </p:pic>
      <p:pic>
        <p:nvPicPr>
          <p:cNvPr id="14" name="Google Shape;694;p51" descr="図形&#10;&#10;低い精度で自動的に生成された説明">
            <a:extLst>
              <a:ext uri="{FF2B5EF4-FFF2-40B4-BE49-F238E27FC236}">
                <a16:creationId xmlns:a16="http://schemas.microsoft.com/office/drawing/2014/main" id="{A0054013-CE2E-9383-3A34-09B0850A002A}"/>
              </a:ext>
            </a:extLst>
          </p:cNvPr>
          <p:cNvPicPr preferRelativeResize="0"/>
          <p:nvPr/>
        </p:nvPicPr>
        <p:blipFill rotWithShape="1">
          <a:blip r:embed="rId4">
            <a:alphaModFix/>
          </a:blip>
          <a:srcRect/>
          <a:stretch/>
        </p:blipFill>
        <p:spPr>
          <a:xfrm>
            <a:off x="9951631" y="2382056"/>
            <a:ext cx="915881" cy="915881"/>
          </a:xfrm>
          <a:prstGeom prst="rect">
            <a:avLst/>
          </a:prstGeom>
          <a:noFill/>
          <a:ln>
            <a:noFill/>
          </a:ln>
        </p:spPr>
      </p:pic>
      <p:sp>
        <p:nvSpPr>
          <p:cNvPr id="15" name="Google Shape;680;p51">
            <a:extLst>
              <a:ext uri="{FF2B5EF4-FFF2-40B4-BE49-F238E27FC236}">
                <a16:creationId xmlns:a16="http://schemas.microsoft.com/office/drawing/2014/main" id="{B63A2A95-5592-14BE-CDF2-9FA56B26861B}"/>
              </a:ext>
            </a:extLst>
          </p:cNvPr>
          <p:cNvSpPr/>
          <p:nvPr/>
        </p:nvSpPr>
        <p:spPr>
          <a:xfrm>
            <a:off x="8656900" y="2361333"/>
            <a:ext cx="1156351" cy="384012"/>
          </a:xfrm>
          <a:prstGeom prst="roundRect">
            <a:avLst>
              <a:gd name="adj" fmla="val 16667"/>
            </a:avLst>
          </a:prstGeom>
          <a:solidFill>
            <a:schemeClr val="bg1">
              <a:lumMod val="95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ja-JP" b="1" i="0" u="none" strike="noStrike" cap="none" dirty="0">
                <a:solidFill>
                  <a:schemeClr val="tx1"/>
                </a:solidFill>
                <a:latin typeface="メイリオ" panose="020B0604030504040204" pitchFamily="50" charset="-128"/>
                <a:ea typeface="メイリオ" panose="020B0604030504040204" pitchFamily="50" charset="-128"/>
                <a:cs typeface="Meiryo"/>
                <a:sym typeface="Meiryo"/>
              </a:rPr>
              <a:t>ユーザー</a:t>
            </a:r>
            <a:endParaRPr sz="3600" b="1" dirty="0">
              <a:solidFill>
                <a:schemeClr val="tx1"/>
              </a:solidFill>
              <a:latin typeface="メイリオ" panose="020B0604030504040204" pitchFamily="50" charset="-128"/>
              <a:ea typeface="メイリオ" panose="020B0604030504040204" pitchFamily="50" charset="-128"/>
            </a:endParaRPr>
          </a:p>
        </p:txBody>
      </p:sp>
      <p:sp>
        <p:nvSpPr>
          <p:cNvPr id="16" name="Google Shape;680;p51">
            <a:extLst>
              <a:ext uri="{FF2B5EF4-FFF2-40B4-BE49-F238E27FC236}">
                <a16:creationId xmlns:a16="http://schemas.microsoft.com/office/drawing/2014/main" id="{C388668B-C7EF-3D75-35DD-5204D6DC2911}"/>
              </a:ext>
            </a:extLst>
          </p:cNvPr>
          <p:cNvSpPr/>
          <p:nvPr/>
        </p:nvSpPr>
        <p:spPr>
          <a:xfrm>
            <a:off x="9784911" y="1898885"/>
            <a:ext cx="1156351" cy="384012"/>
          </a:xfrm>
          <a:prstGeom prst="roundRect">
            <a:avLst>
              <a:gd name="adj" fmla="val 16667"/>
            </a:avLst>
          </a:prstGeom>
          <a:solidFill>
            <a:schemeClr val="bg1">
              <a:lumMod val="95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ja-JP" b="1" i="0" u="none" strike="noStrike" cap="none" dirty="0">
                <a:solidFill>
                  <a:schemeClr val="tx1"/>
                </a:solidFill>
                <a:latin typeface="メイリオ" panose="020B0604030504040204" pitchFamily="50" charset="-128"/>
                <a:ea typeface="メイリオ" panose="020B0604030504040204" pitchFamily="50" charset="-128"/>
                <a:cs typeface="Meiryo"/>
                <a:sym typeface="Meiryo"/>
              </a:rPr>
              <a:t>ユーザー</a:t>
            </a:r>
            <a:endParaRPr sz="3600" b="1" dirty="0">
              <a:solidFill>
                <a:schemeClr val="tx1"/>
              </a:solidFill>
              <a:latin typeface="メイリオ" panose="020B0604030504040204" pitchFamily="50" charset="-128"/>
              <a:ea typeface="メイリオ" panose="020B0604030504040204" pitchFamily="50" charset="-128"/>
            </a:endParaRPr>
          </a:p>
        </p:txBody>
      </p:sp>
      <p:sp>
        <p:nvSpPr>
          <p:cNvPr id="17" name="Google Shape;677;p51">
            <a:extLst>
              <a:ext uri="{FF2B5EF4-FFF2-40B4-BE49-F238E27FC236}">
                <a16:creationId xmlns:a16="http://schemas.microsoft.com/office/drawing/2014/main" id="{C4DD97B4-2EFE-A70A-774B-58ACB57DEF5A}"/>
              </a:ext>
            </a:extLst>
          </p:cNvPr>
          <p:cNvSpPr txBox="1"/>
          <p:nvPr/>
        </p:nvSpPr>
        <p:spPr>
          <a:xfrm>
            <a:off x="8412552" y="1336709"/>
            <a:ext cx="3265049" cy="36929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altLang="ja-JP" sz="1800" b="1" dirty="0">
                <a:latin typeface="メイリオ" panose="020B0604030504040204" pitchFamily="50" charset="-128"/>
                <a:ea typeface="メイリオ" panose="020B0604030504040204" pitchFamily="50" charset="-128"/>
                <a:sym typeface="Meiryo"/>
              </a:rPr>
              <a:t>SV</a:t>
            </a:r>
            <a:r>
              <a:rPr lang="ja-JP" altLang="en-US" sz="1800" b="1" dirty="0">
                <a:latin typeface="メイリオ" panose="020B0604030504040204" pitchFamily="50" charset="-128"/>
                <a:ea typeface="メイリオ" panose="020B0604030504040204" pitchFamily="50" charset="-128"/>
                <a:sym typeface="Meiryo"/>
              </a:rPr>
              <a:t>・マネージャー</a:t>
            </a:r>
            <a:endParaRPr sz="3600" dirty="0">
              <a:latin typeface="メイリオ" panose="020B0604030504040204" pitchFamily="50" charset="-128"/>
              <a:ea typeface="メイリオ" panose="020B0604030504040204" pitchFamily="50" charset="-128"/>
            </a:endParaRPr>
          </a:p>
        </p:txBody>
      </p:sp>
      <p:sp>
        <p:nvSpPr>
          <p:cNvPr id="18" name="Google Shape;340;p30">
            <a:extLst>
              <a:ext uri="{FF2B5EF4-FFF2-40B4-BE49-F238E27FC236}">
                <a16:creationId xmlns:a16="http://schemas.microsoft.com/office/drawing/2014/main" id="{CB1E3BDB-E30A-C037-C3B1-2662DE58D495}"/>
              </a:ext>
            </a:extLst>
          </p:cNvPr>
          <p:cNvSpPr/>
          <p:nvPr/>
        </p:nvSpPr>
        <p:spPr>
          <a:xfrm>
            <a:off x="6595398" y="4315622"/>
            <a:ext cx="1546501" cy="909631"/>
          </a:xfrm>
          <a:prstGeom prst="can">
            <a:avLst>
              <a:gd name="adj" fmla="val 17103"/>
            </a:avLst>
          </a:prstGeom>
          <a:solidFill>
            <a:schemeClr val="accent6">
              <a:lumMod val="20000"/>
              <a:lumOff val="80000"/>
            </a:schemeClr>
          </a:solidFill>
          <a:ln w="9525" cap="flat" cmpd="sng">
            <a:solidFill>
              <a:srgbClr val="D8D8D8"/>
            </a:solidFill>
            <a:prstDash val="solid"/>
            <a:round/>
            <a:headEnd type="none" w="sm" len="sm"/>
            <a:tailEnd type="none" w="sm" len="sm"/>
          </a:ln>
        </p:spPr>
        <p:txBody>
          <a:bodyPr spcFirstLastPara="1" wrap="square" lIns="83075" tIns="43200" rIns="83075" bIns="43200" anchor="t" anchorCtr="0">
            <a:noAutofit/>
          </a:bodyPr>
          <a:lstStyle/>
          <a:p>
            <a:pPr marL="0" marR="0" lvl="0" indent="0" algn="ctr" rtl="0">
              <a:lnSpc>
                <a:spcPct val="100000"/>
              </a:lnSpc>
              <a:spcBef>
                <a:spcPts val="0"/>
              </a:spcBef>
              <a:spcAft>
                <a:spcPts val="0"/>
              </a:spcAft>
              <a:buClr>
                <a:srgbClr val="000000"/>
              </a:buClr>
              <a:buSzPts val="831"/>
              <a:buFont typeface="Arial"/>
              <a:buNone/>
            </a:pPr>
            <a:endParaRPr sz="831" b="0" i="0" u="none" strike="noStrike" cap="none">
              <a:solidFill>
                <a:srgbClr val="000000"/>
              </a:solidFill>
              <a:latin typeface="メイリオ" panose="020B0604030504040204" pitchFamily="50" charset="-128"/>
              <a:ea typeface="メイリオ" panose="020B0604030504040204" pitchFamily="50" charset="-128"/>
              <a:cs typeface="MS PGothic"/>
              <a:sym typeface="MS PGothic"/>
            </a:endParaRPr>
          </a:p>
        </p:txBody>
      </p:sp>
      <p:sp>
        <p:nvSpPr>
          <p:cNvPr id="19" name="Google Shape;686;p51">
            <a:extLst>
              <a:ext uri="{FF2B5EF4-FFF2-40B4-BE49-F238E27FC236}">
                <a16:creationId xmlns:a16="http://schemas.microsoft.com/office/drawing/2014/main" id="{3410C3EF-3702-15CB-EA36-A6E2572134E4}"/>
              </a:ext>
            </a:extLst>
          </p:cNvPr>
          <p:cNvSpPr txBox="1"/>
          <p:nvPr/>
        </p:nvSpPr>
        <p:spPr>
          <a:xfrm>
            <a:off x="6759810" y="4648861"/>
            <a:ext cx="1546501" cy="40006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altLang="en-US" sz="2000" b="1" dirty="0">
                <a:latin typeface="メイリオ" panose="020B0604030504040204" pitchFamily="50" charset="-128"/>
                <a:ea typeface="メイリオ" panose="020B0604030504040204" pitchFamily="50" charset="-128"/>
                <a:cs typeface="Meiryo"/>
                <a:sym typeface="Meiryo"/>
              </a:rPr>
              <a:t>ナレッジ</a:t>
            </a:r>
            <a:endParaRPr sz="2800" b="1" i="0" u="none" strike="noStrike" cap="none" dirty="0">
              <a:solidFill>
                <a:srgbClr val="000000"/>
              </a:solidFill>
              <a:latin typeface="メイリオ" panose="020B0604030504040204" pitchFamily="50" charset="-128"/>
              <a:ea typeface="メイリオ" panose="020B0604030504040204" pitchFamily="50" charset="-128"/>
              <a:cs typeface="Meiryo"/>
              <a:sym typeface="Meiryo"/>
            </a:endParaRPr>
          </a:p>
        </p:txBody>
      </p:sp>
      <p:cxnSp>
        <p:nvCxnSpPr>
          <p:cNvPr id="20" name="Google Shape;977;p59">
            <a:extLst>
              <a:ext uri="{FF2B5EF4-FFF2-40B4-BE49-F238E27FC236}">
                <a16:creationId xmlns:a16="http://schemas.microsoft.com/office/drawing/2014/main" id="{8AD9E57F-222D-34A3-D094-B6B961574CD9}"/>
              </a:ext>
            </a:extLst>
          </p:cNvPr>
          <p:cNvCxnSpPr>
            <a:cxnSpLocks/>
          </p:cNvCxnSpPr>
          <p:nvPr/>
        </p:nvCxnSpPr>
        <p:spPr>
          <a:xfrm flipH="1" flipV="1">
            <a:off x="6185865" y="3887152"/>
            <a:ext cx="572574" cy="566194"/>
          </a:xfrm>
          <a:prstGeom prst="straightConnector1">
            <a:avLst/>
          </a:prstGeom>
          <a:noFill/>
          <a:ln w="76200" cap="flat" cmpd="sng">
            <a:solidFill>
              <a:schemeClr val="dk1"/>
            </a:solidFill>
            <a:prstDash val="solid"/>
            <a:round/>
            <a:headEnd type="none" w="sm" len="sm"/>
            <a:tailEnd type="triangle" w="med" len="med"/>
          </a:ln>
        </p:spPr>
      </p:cxnSp>
      <p:pic>
        <p:nvPicPr>
          <p:cNvPr id="21" name="図 20">
            <a:extLst>
              <a:ext uri="{FF2B5EF4-FFF2-40B4-BE49-F238E27FC236}">
                <a16:creationId xmlns:a16="http://schemas.microsoft.com/office/drawing/2014/main" id="{17AD27D1-EF82-D743-C75C-9D25390B4D7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17076" y="1716153"/>
            <a:ext cx="1083683" cy="991363"/>
          </a:xfrm>
          <a:prstGeom prst="rect">
            <a:avLst/>
          </a:prstGeom>
        </p:spPr>
      </p:pic>
      <p:sp>
        <p:nvSpPr>
          <p:cNvPr id="22" name="Google Shape;677;p51">
            <a:extLst>
              <a:ext uri="{FF2B5EF4-FFF2-40B4-BE49-F238E27FC236}">
                <a16:creationId xmlns:a16="http://schemas.microsoft.com/office/drawing/2014/main" id="{33DD7615-7A2F-53E8-4370-40BCE56AD2D7}"/>
              </a:ext>
            </a:extLst>
          </p:cNvPr>
          <p:cNvSpPr txBox="1"/>
          <p:nvPr/>
        </p:nvSpPr>
        <p:spPr>
          <a:xfrm>
            <a:off x="538251" y="1277874"/>
            <a:ext cx="1070311" cy="36929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altLang="en-US" sz="1800" b="1" i="0" u="none" strike="noStrike" cap="none" dirty="0">
                <a:solidFill>
                  <a:srgbClr val="000000"/>
                </a:solidFill>
                <a:latin typeface="メイリオ" panose="020B0604030504040204" pitchFamily="50" charset="-128"/>
                <a:ea typeface="メイリオ" panose="020B0604030504040204" pitchFamily="50" charset="-128"/>
                <a:cs typeface="Meiryo"/>
                <a:sym typeface="Meiryo"/>
              </a:rPr>
              <a:t>お客様</a:t>
            </a:r>
            <a:endParaRPr sz="3600" dirty="0">
              <a:latin typeface="メイリオ" panose="020B0604030504040204" pitchFamily="50" charset="-128"/>
              <a:ea typeface="メイリオ" panose="020B0604030504040204" pitchFamily="50" charset="-128"/>
            </a:endParaRPr>
          </a:p>
        </p:txBody>
      </p:sp>
      <p:sp>
        <p:nvSpPr>
          <p:cNvPr id="23" name="Google Shape;677;p51">
            <a:extLst>
              <a:ext uri="{FF2B5EF4-FFF2-40B4-BE49-F238E27FC236}">
                <a16:creationId xmlns:a16="http://schemas.microsoft.com/office/drawing/2014/main" id="{33C16217-8106-4A58-DFAE-AC7FDF970EB4}"/>
              </a:ext>
            </a:extLst>
          </p:cNvPr>
          <p:cNvSpPr txBox="1"/>
          <p:nvPr/>
        </p:nvSpPr>
        <p:spPr>
          <a:xfrm>
            <a:off x="1469892" y="2315196"/>
            <a:ext cx="2087839" cy="83095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altLang="en-US" sz="2400" dirty="0">
                <a:latin typeface="メイリオ" panose="020B0604030504040204" pitchFamily="50" charset="-128"/>
                <a:ea typeface="メイリオ" panose="020B0604030504040204" pitchFamily="50" charset="-128"/>
              </a:rPr>
              <a:t>電話</a:t>
            </a:r>
            <a:r>
              <a:rPr lang="en-US" altLang="ja-JP" sz="2400" dirty="0">
                <a:latin typeface="メイリオ" panose="020B0604030504040204" pitchFamily="50" charset="-128"/>
                <a:ea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rPr>
              <a:t>メール</a:t>
            </a:r>
            <a:endParaRPr lang="en-US" altLang="ja-JP" sz="2400" dirty="0">
              <a:latin typeface="メイリオ" panose="020B0604030504040204" pitchFamily="50" charset="-128"/>
              <a:ea typeface="メイリオ" panose="020B0604030504040204" pitchFamily="50" charset="-128"/>
            </a:endParaRPr>
          </a:p>
          <a:p>
            <a:pPr marL="0" marR="0" lvl="0" indent="0" algn="l" rtl="0">
              <a:lnSpc>
                <a:spcPct val="100000"/>
              </a:lnSpc>
              <a:spcBef>
                <a:spcPts val="0"/>
              </a:spcBef>
              <a:spcAft>
                <a:spcPts val="0"/>
              </a:spcAft>
              <a:buNone/>
            </a:pPr>
            <a:r>
              <a:rPr lang="ja-JP" altLang="en-US" sz="2400" dirty="0">
                <a:latin typeface="メイリオ" panose="020B0604030504040204" pitchFamily="50" charset="-128"/>
                <a:ea typeface="メイリオ" panose="020B0604030504040204" pitchFamily="50" charset="-128"/>
              </a:rPr>
              <a:t>で回答</a:t>
            </a:r>
            <a:endParaRPr sz="2400" dirty="0">
              <a:latin typeface="メイリオ" panose="020B0604030504040204" pitchFamily="50" charset="-128"/>
              <a:ea typeface="メイリオ" panose="020B0604030504040204" pitchFamily="50" charset="-128"/>
            </a:endParaRPr>
          </a:p>
        </p:txBody>
      </p:sp>
      <p:sp>
        <p:nvSpPr>
          <p:cNvPr id="24" name="Google Shape;677;p51">
            <a:extLst>
              <a:ext uri="{FF2B5EF4-FFF2-40B4-BE49-F238E27FC236}">
                <a16:creationId xmlns:a16="http://schemas.microsoft.com/office/drawing/2014/main" id="{DE3E478F-9517-F9DE-B125-011085B42BA4}"/>
              </a:ext>
            </a:extLst>
          </p:cNvPr>
          <p:cNvSpPr txBox="1"/>
          <p:nvPr/>
        </p:nvSpPr>
        <p:spPr>
          <a:xfrm>
            <a:off x="5657490" y="4206281"/>
            <a:ext cx="886661" cy="46162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altLang="en-US" sz="2400" dirty="0">
                <a:latin typeface="メイリオ" panose="020B0604030504040204" pitchFamily="50" charset="-128"/>
                <a:ea typeface="メイリオ" panose="020B0604030504040204" pitchFamily="50" charset="-128"/>
              </a:rPr>
              <a:t>参照</a:t>
            </a:r>
            <a:endParaRPr sz="2400" dirty="0">
              <a:latin typeface="メイリオ" panose="020B0604030504040204" pitchFamily="50" charset="-128"/>
              <a:ea typeface="メイリオ" panose="020B0604030504040204" pitchFamily="50" charset="-128"/>
            </a:endParaRPr>
          </a:p>
        </p:txBody>
      </p:sp>
      <p:sp>
        <p:nvSpPr>
          <p:cNvPr id="25" name="Google Shape;658;p51">
            <a:extLst>
              <a:ext uri="{FF2B5EF4-FFF2-40B4-BE49-F238E27FC236}">
                <a16:creationId xmlns:a16="http://schemas.microsoft.com/office/drawing/2014/main" id="{B2CC3280-F606-4F6B-E38A-562DA614A6AA}"/>
              </a:ext>
            </a:extLst>
          </p:cNvPr>
          <p:cNvSpPr/>
          <p:nvPr/>
        </p:nvSpPr>
        <p:spPr>
          <a:xfrm>
            <a:off x="2498165" y="5505239"/>
            <a:ext cx="4482442" cy="1037905"/>
          </a:xfrm>
          <a:prstGeom prst="roundRect">
            <a:avLst>
              <a:gd name="adj" fmla="val 16667"/>
            </a:avLst>
          </a:prstGeom>
          <a:solidFill>
            <a:srgbClr val="DEEAF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lang="en-US"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endParaRPr>
          </a:p>
          <a:p>
            <a:pPr marL="0" marR="0" lvl="0" indent="0" algn="l" rtl="0">
              <a:lnSpc>
                <a:spcPct val="100000"/>
              </a:lnSpc>
              <a:spcBef>
                <a:spcPts val="0"/>
              </a:spcBef>
              <a:spcAft>
                <a:spcPts val="0"/>
              </a:spcAft>
              <a:buNone/>
            </a:pPr>
            <a:r>
              <a:rPr lang="ja-JP" altLang="en-US" dirty="0">
                <a:solidFill>
                  <a:schemeClr val="dk1"/>
                </a:solidFill>
                <a:latin typeface="メイリオ" panose="020B0604030504040204" pitchFamily="50" charset="-128"/>
                <a:ea typeface="メイリオ" panose="020B0604030504040204" pitchFamily="50" charset="-128"/>
                <a:cs typeface="Meiryo"/>
                <a:sym typeface="Meiryo"/>
              </a:rPr>
              <a:t>・ナレッジを参照しながら問い合わせ対応が出来る</a:t>
            </a:r>
            <a:endParaRPr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endParaRPr>
          </a:p>
          <a:p>
            <a:pPr marL="0" marR="0" lvl="0" indent="0" algn="l" rtl="0">
              <a:lnSpc>
                <a:spcPct val="100000"/>
              </a:lnSpc>
              <a:spcBef>
                <a:spcPts val="0"/>
              </a:spcBef>
              <a:spcAft>
                <a:spcPts val="0"/>
              </a:spcAft>
              <a:buNone/>
            </a:pPr>
            <a:r>
              <a:rPr lang="ja-JP"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・社内の部門間でのチケットによる問い合わせ、</a:t>
            </a:r>
            <a:endParaRPr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endParaRPr>
          </a:p>
          <a:p>
            <a:pPr marL="0" marR="0" lvl="0" indent="0" algn="l" rtl="0">
              <a:lnSpc>
                <a:spcPct val="100000"/>
              </a:lnSpc>
              <a:spcBef>
                <a:spcPts val="0"/>
              </a:spcBef>
              <a:spcAft>
                <a:spcPts val="0"/>
              </a:spcAft>
              <a:buNone/>
            </a:pPr>
            <a:r>
              <a:rPr lang="ja-JP"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　エスカレーションや相互支援ができる。</a:t>
            </a:r>
            <a:endParaRPr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endParaRPr>
          </a:p>
          <a:p>
            <a:pPr marL="0" marR="0" lvl="0" indent="0" algn="l" rtl="0">
              <a:lnSpc>
                <a:spcPct val="100000"/>
              </a:lnSpc>
              <a:spcBef>
                <a:spcPts val="0"/>
              </a:spcBef>
              <a:spcAft>
                <a:spcPts val="0"/>
              </a:spcAft>
              <a:buNone/>
            </a:pPr>
            <a:endParaRPr sz="1400" b="0" i="0" u="none" strike="noStrike" cap="none" dirty="0">
              <a:solidFill>
                <a:srgbClr val="FF0000"/>
              </a:solidFill>
              <a:latin typeface="メイリオ" panose="020B0604030504040204" pitchFamily="50" charset="-128"/>
              <a:ea typeface="メイリオ" panose="020B0604030504040204" pitchFamily="50" charset="-128"/>
              <a:cs typeface="Meiryo"/>
              <a:sym typeface="Meiryo"/>
            </a:endParaRPr>
          </a:p>
        </p:txBody>
      </p:sp>
      <p:cxnSp>
        <p:nvCxnSpPr>
          <p:cNvPr id="26" name="Google Shape;977;p59">
            <a:extLst>
              <a:ext uri="{FF2B5EF4-FFF2-40B4-BE49-F238E27FC236}">
                <a16:creationId xmlns:a16="http://schemas.microsoft.com/office/drawing/2014/main" id="{A09B7160-8A8D-49C4-04F8-045996330864}"/>
              </a:ext>
            </a:extLst>
          </p:cNvPr>
          <p:cNvCxnSpPr>
            <a:cxnSpLocks/>
          </p:cNvCxnSpPr>
          <p:nvPr/>
        </p:nvCxnSpPr>
        <p:spPr>
          <a:xfrm flipH="1">
            <a:off x="8066140" y="3922366"/>
            <a:ext cx="524779" cy="530980"/>
          </a:xfrm>
          <a:prstGeom prst="straightConnector1">
            <a:avLst/>
          </a:prstGeom>
          <a:noFill/>
          <a:ln w="76200" cap="flat" cmpd="sng">
            <a:solidFill>
              <a:schemeClr val="dk1"/>
            </a:solidFill>
            <a:prstDash val="solid"/>
            <a:round/>
            <a:headEnd type="none" w="sm" len="sm"/>
            <a:tailEnd type="triangle" w="med" len="med"/>
          </a:ln>
        </p:spPr>
      </p:cxnSp>
      <p:sp>
        <p:nvSpPr>
          <p:cNvPr id="27" name="Google Shape;677;p51">
            <a:extLst>
              <a:ext uri="{FF2B5EF4-FFF2-40B4-BE49-F238E27FC236}">
                <a16:creationId xmlns:a16="http://schemas.microsoft.com/office/drawing/2014/main" id="{E243D13A-73D7-F91E-9494-30FD0F556092}"/>
              </a:ext>
            </a:extLst>
          </p:cNvPr>
          <p:cNvSpPr txBox="1"/>
          <p:nvPr/>
        </p:nvSpPr>
        <p:spPr>
          <a:xfrm>
            <a:off x="8306311" y="4206281"/>
            <a:ext cx="886661" cy="46162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altLang="en-US" sz="2400" dirty="0">
                <a:latin typeface="メイリオ" panose="020B0604030504040204" pitchFamily="50" charset="-128"/>
                <a:ea typeface="メイリオ" panose="020B0604030504040204" pitchFamily="50" charset="-128"/>
              </a:rPr>
              <a:t>登録</a:t>
            </a:r>
            <a:endParaRPr sz="2400" dirty="0">
              <a:latin typeface="メイリオ" panose="020B0604030504040204" pitchFamily="50" charset="-128"/>
              <a:ea typeface="メイリオ" panose="020B0604030504040204" pitchFamily="50" charset="-128"/>
            </a:endParaRPr>
          </a:p>
        </p:txBody>
      </p:sp>
      <p:cxnSp>
        <p:nvCxnSpPr>
          <p:cNvPr id="29" name="Google Shape;977;p59">
            <a:extLst>
              <a:ext uri="{FF2B5EF4-FFF2-40B4-BE49-F238E27FC236}">
                <a16:creationId xmlns:a16="http://schemas.microsoft.com/office/drawing/2014/main" id="{246CC7A3-056C-827D-3EC7-7D1114FCB5CB}"/>
              </a:ext>
            </a:extLst>
          </p:cNvPr>
          <p:cNvCxnSpPr>
            <a:cxnSpLocks/>
          </p:cNvCxnSpPr>
          <p:nvPr/>
        </p:nvCxnSpPr>
        <p:spPr>
          <a:xfrm>
            <a:off x="1354237" y="1960131"/>
            <a:ext cx="2061325" cy="0"/>
          </a:xfrm>
          <a:prstGeom prst="straightConnector1">
            <a:avLst/>
          </a:prstGeom>
          <a:noFill/>
          <a:ln w="76200" cap="flat" cmpd="sng">
            <a:solidFill>
              <a:schemeClr val="dk1"/>
            </a:solidFill>
            <a:prstDash val="solid"/>
            <a:round/>
            <a:headEnd type="none" w="sm" len="sm"/>
            <a:tailEnd type="triangle" w="med" len="med"/>
          </a:ln>
        </p:spPr>
      </p:cxnSp>
      <p:cxnSp>
        <p:nvCxnSpPr>
          <p:cNvPr id="30" name="Google Shape;977;p59">
            <a:extLst>
              <a:ext uri="{FF2B5EF4-FFF2-40B4-BE49-F238E27FC236}">
                <a16:creationId xmlns:a16="http://schemas.microsoft.com/office/drawing/2014/main" id="{97384A7C-0F28-F1F3-C88C-866D5842040E}"/>
              </a:ext>
            </a:extLst>
          </p:cNvPr>
          <p:cNvCxnSpPr>
            <a:cxnSpLocks/>
          </p:cNvCxnSpPr>
          <p:nvPr/>
        </p:nvCxnSpPr>
        <p:spPr>
          <a:xfrm flipH="1">
            <a:off x="1326368" y="2228329"/>
            <a:ext cx="2061325" cy="0"/>
          </a:xfrm>
          <a:prstGeom prst="straightConnector1">
            <a:avLst/>
          </a:prstGeom>
          <a:noFill/>
          <a:ln w="76200" cap="flat" cmpd="sng">
            <a:solidFill>
              <a:schemeClr val="dk1"/>
            </a:solidFill>
            <a:prstDash val="solid"/>
            <a:round/>
            <a:headEnd type="none" w="sm" len="sm"/>
            <a:tailEnd type="triangle" w="med" len="med"/>
          </a:ln>
        </p:spPr>
      </p:cxnSp>
      <p:sp>
        <p:nvSpPr>
          <p:cNvPr id="31" name="Google Shape;677;p51">
            <a:extLst>
              <a:ext uri="{FF2B5EF4-FFF2-40B4-BE49-F238E27FC236}">
                <a16:creationId xmlns:a16="http://schemas.microsoft.com/office/drawing/2014/main" id="{CB616A7A-7CAD-6A24-04EE-9E737BBA17A7}"/>
              </a:ext>
            </a:extLst>
          </p:cNvPr>
          <p:cNvSpPr txBox="1"/>
          <p:nvPr/>
        </p:nvSpPr>
        <p:spPr>
          <a:xfrm>
            <a:off x="1723622" y="1434842"/>
            <a:ext cx="2087839" cy="46162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altLang="en-US" sz="2400" dirty="0">
                <a:latin typeface="メイリオ" panose="020B0604030504040204" pitchFamily="50" charset="-128"/>
                <a:ea typeface="メイリオ" panose="020B0604030504040204" pitchFamily="50" charset="-128"/>
              </a:rPr>
              <a:t>問合せ</a:t>
            </a:r>
            <a:endParaRPr lang="en-US" altLang="ja-JP" sz="2400" dirty="0">
              <a:latin typeface="メイリオ" panose="020B0604030504040204" pitchFamily="50" charset="-128"/>
              <a:ea typeface="メイリオ" panose="020B0604030504040204" pitchFamily="50" charset="-128"/>
            </a:endParaRPr>
          </a:p>
        </p:txBody>
      </p:sp>
      <p:sp>
        <p:nvSpPr>
          <p:cNvPr id="32" name="Google Shape;677;p51">
            <a:extLst>
              <a:ext uri="{FF2B5EF4-FFF2-40B4-BE49-F238E27FC236}">
                <a16:creationId xmlns:a16="http://schemas.microsoft.com/office/drawing/2014/main" id="{F01FAE0F-1D9B-39D1-FE3B-964D4E54AC62}"/>
              </a:ext>
            </a:extLst>
          </p:cNvPr>
          <p:cNvSpPr txBox="1"/>
          <p:nvPr/>
        </p:nvSpPr>
        <p:spPr>
          <a:xfrm>
            <a:off x="538251" y="3013611"/>
            <a:ext cx="1785521" cy="36929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altLang="en-US" sz="1800" b="1" i="0" u="none" strike="noStrike" cap="none" dirty="0">
                <a:solidFill>
                  <a:srgbClr val="000000"/>
                </a:solidFill>
                <a:latin typeface="メイリオ" panose="020B0604030504040204" pitchFamily="50" charset="-128"/>
                <a:ea typeface="メイリオ" panose="020B0604030504040204" pitchFamily="50" charset="-128"/>
                <a:cs typeface="Meiryo"/>
                <a:sym typeface="Meiryo"/>
              </a:rPr>
              <a:t>お客様</a:t>
            </a:r>
            <a:endParaRPr sz="3600" dirty="0">
              <a:latin typeface="メイリオ" panose="020B0604030504040204" pitchFamily="50" charset="-128"/>
              <a:ea typeface="メイリオ" panose="020B0604030504040204" pitchFamily="50" charset="-128"/>
            </a:endParaRPr>
          </a:p>
        </p:txBody>
      </p:sp>
      <p:cxnSp>
        <p:nvCxnSpPr>
          <p:cNvPr id="33" name="Google Shape;977;p59">
            <a:extLst>
              <a:ext uri="{FF2B5EF4-FFF2-40B4-BE49-F238E27FC236}">
                <a16:creationId xmlns:a16="http://schemas.microsoft.com/office/drawing/2014/main" id="{F4B6A4AE-D18E-AF1F-57E8-753CE7385622}"/>
              </a:ext>
            </a:extLst>
          </p:cNvPr>
          <p:cNvCxnSpPr>
            <a:cxnSpLocks/>
          </p:cNvCxnSpPr>
          <p:nvPr/>
        </p:nvCxnSpPr>
        <p:spPr>
          <a:xfrm>
            <a:off x="1354237" y="3695868"/>
            <a:ext cx="2061325" cy="0"/>
          </a:xfrm>
          <a:prstGeom prst="straightConnector1">
            <a:avLst/>
          </a:prstGeom>
          <a:noFill/>
          <a:ln w="76200" cap="flat" cmpd="sng">
            <a:solidFill>
              <a:schemeClr val="dk1"/>
            </a:solidFill>
            <a:prstDash val="solid"/>
            <a:round/>
            <a:headEnd type="none" w="sm" len="sm"/>
            <a:tailEnd type="triangle" w="med" len="med"/>
          </a:ln>
        </p:spPr>
      </p:cxnSp>
      <p:cxnSp>
        <p:nvCxnSpPr>
          <p:cNvPr id="34" name="Google Shape;977;p59">
            <a:extLst>
              <a:ext uri="{FF2B5EF4-FFF2-40B4-BE49-F238E27FC236}">
                <a16:creationId xmlns:a16="http://schemas.microsoft.com/office/drawing/2014/main" id="{7356A8EC-6681-E1E5-E903-3959BC51724F}"/>
              </a:ext>
            </a:extLst>
          </p:cNvPr>
          <p:cNvCxnSpPr>
            <a:cxnSpLocks/>
          </p:cNvCxnSpPr>
          <p:nvPr/>
        </p:nvCxnSpPr>
        <p:spPr>
          <a:xfrm flipH="1">
            <a:off x="1326368" y="3964066"/>
            <a:ext cx="2061325" cy="0"/>
          </a:xfrm>
          <a:prstGeom prst="straightConnector1">
            <a:avLst/>
          </a:prstGeom>
          <a:noFill/>
          <a:ln w="76200" cap="flat" cmpd="sng">
            <a:solidFill>
              <a:schemeClr val="dk1"/>
            </a:solidFill>
            <a:prstDash val="solid"/>
            <a:round/>
            <a:headEnd type="none" w="sm" len="sm"/>
            <a:tailEnd type="triangle" w="med" len="med"/>
          </a:ln>
        </p:spPr>
      </p:cxnSp>
      <p:pic>
        <p:nvPicPr>
          <p:cNvPr id="35" name="Google Shape;678;p51" descr="図形&#10;&#10;低い精度で自動的に生成された説明">
            <a:extLst>
              <a:ext uri="{FF2B5EF4-FFF2-40B4-BE49-F238E27FC236}">
                <a16:creationId xmlns:a16="http://schemas.microsoft.com/office/drawing/2014/main" id="{BFA0B9F1-8F67-0006-8CA6-1EE2DC4880E3}"/>
              </a:ext>
            </a:extLst>
          </p:cNvPr>
          <p:cNvPicPr preferRelativeResize="0"/>
          <p:nvPr/>
        </p:nvPicPr>
        <p:blipFill rotWithShape="1">
          <a:blip r:embed="rId3">
            <a:alphaModFix/>
          </a:blip>
          <a:srcRect/>
          <a:stretch/>
        </p:blipFill>
        <p:spPr>
          <a:xfrm>
            <a:off x="509054" y="3429000"/>
            <a:ext cx="933349" cy="933349"/>
          </a:xfrm>
          <a:prstGeom prst="rect">
            <a:avLst/>
          </a:prstGeom>
          <a:noFill/>
          <a:ln>
            <a:noFill/>
          </a:ln>
        </p:spPr>
      </p:pic>
      <p:sp>
        <p:nvSpPr>
          <p:cNvPr id="36" name="Google Shape;657;p51">
            <a:extLst>
              <a:ext uri="{FF2B5EF4-FFF2-40B4-BE49-F238E27FC236}">
                <a16:creationId xmlns:a16="http://schemas.microsoft.com/office/drawing/2014/main" id="{2D968A23-8CBC-9265-59CC-9FDC59AAC3EF}"/>
              </a:ext>
            </a:extLst>
          </p:cNvPr>
          <p:cNvSpPr/>
          <p:nvPr/>
        </p:nvSpPr>
        <p:spPr>
          <a:xfrm>
            <a:off x="7533060" y="5543033"/>
            <a:ext cx="3297978" cy="933626"/>
          </a:xfrm>
          <a:prstGeom prst="roundRect">
            <a:avLst>
              <a:gd name="adj" fmla="val 16667"/>
            </a:avLst>
          </a:prstGeom>
          <a:solidFill>
            <a:srgbClr val="EAE8E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r>
              <a:rPr lang="ja-JP"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費用イメージ</a:t>
            </a:r>
            <a:r>
              <a:rPr lang="ja-JP" altLang="en-US"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（エントリープラン）</a:t>
            </a:r>
            <a:endParaRPr lang="en-US" altLang="ja-JP"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endParaRPr>
          </a:p>
          <a:p>
            <a:r>
              <a:rPr lang="ja-JP" altLang="en-US" dirty="0">
                <a:solidFill>
                  <a:schemeClr val="dk1"/>
                </a:solidFill>
                <a:latin typeface="メイリオ" panose="020B0604030504040204" pitchFamily="50" charset="-128"/>
                <a:ea typeface="メイリオ" panose="020B0604030504040204" pitchFamily="50" charset="-128"/>
                <a:cs typeface="Meiryo"/>
                <a:sym typeface="Meiryo"/>
              </a:rPr>
              <a:t>基本利用料	：</a:t>
            </a:r>
            <a:r>
              <a:rPr lang="en-US" altLang="ja-JP" dirty="0">
                <a:solidFill>
                  <a:schemeClr val="dk1"/>
                </a:solidFill>
                <a:latin typeface="メイリオ" panose="020B0604030504040204" pitchFamily="50" charset="-128"/>
                <a:ea typeface="メイリオ" panose="020B0604030504040204" pitchFamily="50" charset="-128"/>
                <a:cs typeface="Meiryo"/>
                <a:sym typeface="Meiryo"/>
              </a:rPr>
              <a:t>80,000</a:t>
            </a:r>
            <a:r>
              <a:rPr lang="ja-JP" altLang="en-US" dirty="0">
                <a:solidFill>
                  <a:schemeClr val="dk1"/>
                </a:solidFill>
                <a:latin typeface="メイリオ" panose="020B0604030504040204" pitchFamily="50" charset="-128"/>
                <a:ea typeface="メイリオ" panose="020B0604030504040204" pitchFamily="50" charset="-128"/>
                <a:cs typeface="Meiryo"/>
                <a:sym typeface="Meiryo"/>
              </a:rPr>
              <a:t>円</a:t>
            </a:r>
            <a:endParaRPr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endParaRPr>
          </a:p>
          <a:p>
            <a:pPr marL="0" marR="0" lvl="0" indent="0" algn="l" rtl="0">
              <a:lnSpc>
                <a:spcPct val="100000"/>
              </a:lnSpc>
              <a:spcBef>
                <a:spcPts val="0"/>
              </a:spcBef>
              <a:spcAft>
                <a:spcPts val="0"/>
              </a:spcAft>
              <a:buNone/>
            </a:pPr>
            <a:r>
              <a:rPr lang="en-US" altLang="ja-JP" dirty="0">
                <a:solidFill>
                  <a:schemeClr val="dk1"/>
                </a:solidFill>
                <a:latin typeface="メイリオ" panose="020B0604030504040204" pitchFamily="50" charset="-128"/>
                <a:ea typeface="メイリオ" panose="020B0604030504040204" pitchFamily="50" charset="-128"/>
                <a:cs typeface="Meiryo"/>
                <a:sym typeface="Meiryo"/>
              </a:rPr>
              <a:t>ID</a:t>
            </a:r>
            <a:r>
              <a:rPr lang="ja-JP" altLang="en-US" dirty="0">
                <a:solidFill>
                  <a:schemeClr val="dk1"/>
                </a:solidFill>
                <a:latin typeface="メイリオ" panose="020B0604030504040204" pitchFamily="50" charset="-128"/>
                <a:ea typeface="メイリオ" panose="020B0604030504040204" pitchFamily="50" charset="-128"/>
                <a:cs typeface="Meiryo"/>
                <a:sym typeface="Meiryo"/>
              </a:rPr>
              <a:t>：</a:t>
            </a:r>
            <a:r>
              <a:rPr lang="en-US" altLang="ja-JP" dirty="0">
                <a:solidFill>
                  <a:schemeClr val="dk1"/>
                </a:solidFill>
                <a:latin typeface="メイリオ" panose="020B0604030504040204" pitchFamily="50" charset="-128"/>
                <a:ea typeface="メイリオ" panose="020B0604030504040204" pitchFamily="50" charset="-128"/>
                <a:cs typeface="Meiryo"/>
                <a:sym typeface="Meiryo"/>
              </a:rPr>
              <a:t>4ID</a:t>
            </a:r>
            <a:r>
              <a:rPr lang="ja-JP" sz="1400" b="0" i="0" strike="noStrike" cap="none" dirty="0">
                <a:solidFill>
                  <a:schemeClr val="dk1"/>
                </a:solidFill>
                <a:latin typeface="メイリオ" panose="020B0604030504040204" pitchFamily="50" charset="-128"/>
                <a:ea typeface="メイリオ" panose="020B0604030504040204" pitchFamily="50" charset="-128"/>
                <a:cs typeface="Meiryo"/>
                <a:sym typeface="Meiryo"/>
              </a:rPr>
              <a:t>×</a:t>
            </a:r>
            <a:r>
              <a:rPr lang="en-US" altLang="ja-JP" dirty="0">
                <a:solidFill>
                  <a:schemeClr val="dk1"/>
                </a:solidFill>
                <a:latin typeface="メイリオ" panose="020B0604030504040204" pitchFamily="50" charset="-128"/>
                <a:ea typeface="メイリオ" panose="020B0604030504040204" pitchFamily="50" charset="-128"/>
                <a:cs typeface="Meiryo"/>
                <a:sym typeface="Meiryo"/>
              </a:rPr>
              <a:t>2</a:t>
            </a:r>
            <a:r>
              <a:rPr lang="ja-JP" sz="1400" b="0" i="0" strike="noStrike" cap="none" dirty="0">
                <a:solidFill>
                  <a:schemeClr val="dk1"/>
                </a:solidFill>
                <a:latin typeface="メイリオ" panose="020B0604030504040204" pitchFamily="50" charset="-128"/>
                <a:ea typeface="メイリオ" panose="020B0604030504040204" pitchFamily="50" charset="-128"/>
                <a:cs typeface="Meiryo"/>
                <a:sym typeface="Meiryo"/>
              </a:rPr>
              <a:t>,000円＝8,000円/月</a:t>
            </a:r>
            <a:endParaRPr lang="en-US" altLang="ja-JP" sz="1400" b="0" i="0" strike="noStrike" cap="none" dirty="0">
              <a:solidFill>
                <a:schemeClr val="dk1"/>
              </a:solidFill>
              <a:latin typeface="メイリオ" panose="020B0604030504040204" pitchFamily="50" charset="-128"/>
              <a:ea typeface="メイリオ" panose="020B0604030504040204" pitchFamily="50" charset="-128"/>
              <a:cs typeface="Meiryo"/>
              <a:sym typeface="Meiryo"/>
            </a:endParaRPr>
          </a:p>
          <a:p>
            <a:pPr marL="0" marR="0" lvl="0" indent="0" algn="l" rtl="0">
              <a:lnSpc>
                <a:spcPct val="100000"/>
              </a:lnSpc>
              <a:spcBef>
                <a:spcPts val="0"/>
              </a:spcBef>
              <a:spcAft>
                <a:spcPts val="0"/>
              </a:spcAft>
              <a:buNone/>
            </a:pPr>
            <a:r>
              <a:rPr lang="ja-JP" altLang="en-US" sz="1400" b="0" i="0" strike="noStrike" cap="none" dirty="0">
                <a:solidFill>
                  <a:schemeClr val="dk1"/>
                </a:solidFill>
                <a:latin typeface="メイリオ" panose="020B0604030504040204" pitchFamily="50" charset="-128"/>
                <a:ea typeface="メイリオ" panose="020B0604030504040204" pitchFamily="50" charset="-128"/>
                <a:cs typeface="Meiryo"/>
                <a:sym typeface="Meiryo"/>
              </a:rPr>
              <a:t>＝</a:t>
            </a:r>
            <a:r>
              <a:rPr lang="en-US" altLang="ja-JP" sz="1400" b="0" i="0" strike="noStrike" cap="none" dirty="0">
                <a:solidFill>
                  <a:schemeClr val="dk1"/>
                </a:solidFill>
                <a:latin typeface="メイリオ" panose="020B0604030504040204" pitchFamily="50" charset="-128"/>
                <a:ea typeface="メイリオ" panose="020B0604030504040204" pitchFamily="50" charset="-128"/>
                <a:cs typeface="Meiryo"/>
                <a:sym typeface="Meiryo"/>
              </a:rPr>
              <a:t>88,000</a:t>
            </a:r>
            <a:r>
              <a:rPr lang="ja-JP" altLang="en-US" sz="1400" b="0" i="0" strike="noStrike" cap="none" dirty="0">
                <a:solidFill>
                  <a:schemeClr val="dk1"/>
                </a:solidFill>
                <a:latin typeface="メイリオ" panose="020B0604030504040204" pitchFamily="50" charset="-128"/>
                <a:ea typeface="メイリオ" panose="020B0604030504040204" pitchFamily="50" charset="-128"/>
                <a:cs typeface="Meiryo"/>
                <a:sym typeface="Meiryo"/>
              </a:rPr>
              <a:t>円</a:t>
            </a:r>
            <a:r>
              <a:rPr lang="en-US" altLang="ja-JP" sz="1400" b="0" i="0" strike="noStrike" cap="none" dirty="0">
                <a:solidFill>
                  <a:schemeClr val="dk1"/>
                </a:solidFill>
                <a:latin typeface="メイリオ" panose="020B0604030504040204" pitchFamily="50" charset="-128"/>
                <a:ea typeface="メイリオ" panose="020B0604030504040204" pitchFamily="50" charset="-128"/>
                <a:cs typeface="Meiryo"/>
                <a:sym typeface="Meiryo"/>
              </a:rPr>
              <a:t>/</a:t>
            </a:r>
            <a:r>
              <a:rPr lang="ja-JP" altLang="en-US" sz="1400" b="0" i="0" strike="noStrike" cap="none" dirty="0">
                <a:solidFill>
                  <a:schemeClr val="dk1"/>
                </a:solidFill>
                <a:latin typeface="メイリオ" panose="020B0604030504040204" pitchFamily="50" charset="-128"/>
                <a:ea typeface="メイリオ" panose="020B0604030504040204" pitchFamily="50" charset="-128"/>
                <a:cs typeface="Meiryo"/>
                <a:sym typeface="Meiryo"/>
              </a:rPr>
              <a:t>月</a:t>
            </a:r>
            <a:endParaRPr sz="1400" b="0" i="0" strike="noStrike" cap="none" dirty="0">
              <a:solidFill>
                <a:schemeClr val="dk1"/>
              </a:solidFill>
              <a:latin typeface="メイリオ" panose="020B0604030504040204" pitchFamily="50" charset="-128"/>
              <a:ea typeface="メイリオ" panose="020B0604030504040204" pitchFamily="50" charset="-128"/>
              <a:cs typeface="Meiryo"/>
              <a:sym typeface="Meiryo"/>
            </a:endParaRPr>
          </a:p>
        </p:txBody>
      </p:sp>
    </p:spTree>
    <p:extLst>
      <p:ext uri="{BB962C8B-B14F-4D97-AF65-F5344CB8AC3E}">
        <p14:creationId xmlns:p14="http://schemas.microsoft.com/office/powerpoint/2010/main" val="13757933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79">
          <a:extLst>
            <a:ext uri="{FF2B5EF4-FFF2-40B4-BE49-F238E27FC236}">
              <a16:creationId xmlns:a16="http://schemas.microsoft.com/office/drawing/2014/main" id="{28AD7DD8-A76E-C54C-CB44-F43C9B366286}"/>
            </a:ext>
          </a:extLst>
        </p:cNvPr>
        <p:cNvGrpSpPr/>
        <p:nvPr/>
      </p:nvGrpSpPr>
      <p:grpSpPr>
        <a:xfrm>
          <a:off x="0" y="0"/>
          <a:ext cx="0" cy="0"/>
          <a:chOff x="0" y="0"/>
          <a:chExt cx="0" cy="0"/>
        </a:xfrm>
      </p:grpSpPr>
      <p:sp>
        <p:nvSpPr>
          <p:cNvPr id="180" name="Google Shape;180;p24">
            <a:extLst>
              <a:ext uri="{FF2B5EF4-FFF2-40B4-BE49-F238E27FC236}">
                <a16:creationId xmlns:a16="http://schemas.microsoft.com/office/drawing/2014/main" id="{152620B2-6487-EC3C-2EE8-9AD61D9017D9}"/>
              </a:ext>
            </a:extLst>
          </p:cNvPr>
          <p:cNvSpPr txBox="1">
            <a:spLocks noGrp="1"/>
          </p:cNvSpPr>
          <p:nvPr>
            <p:ph type="sldNum" idx="12"/>
          </p:nvPr>
        </p:nvSpPr>
        <p:spPr>
          <a:xfrm>
            <a:off x="9308869" y="6491818"/>
            <a:ext cx="27432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US" altLang="ja-JP">
                <a:latin typeface="メイリオ" panose="020B0604030504040204" pitchFamily="50" charset="-128"/>
                <a:ea typeface="メイリオ" panose="020B0604030504040204" pitchFamily="50" charset="-128"/>
              </a:rPr>
              <a:t>6</a:t>
            </a:fld>
            <a:endParaRPr>
              <a:latin typeface="メイリオ" panose="020B0604030504040204" pitchFamily="50" charset="-128"/>
              <a:ea typeface="メイリオ" panose="020B0604030504040204" pitchFamily="50" charset="-128"/>
            </a:endParaRPr>
          </a:p>
        </p:txBody>
      </p:sp>
      <p:sp>
        <p:nvSpPr>
          <p:cNvPr id="181" name="Google Shape;181;p24">
            <a:extLst>
              <a:ext uri="{FF2B5EF4-FFF2-40B4-BE49-F238E27FC236}">
                <a16:creationId xmlns:a16="http://schemas.microsoft.com/office/drawing/2014/main" id="{5F81154C-858B-93DE-13FF-014956A7F73F}"/>
              </a:ext>
            </a:extLst>
          </p:cNvPr>
          <p:cNvSpPr txBox="1"/>
          <p:nvPr/>
        </p:nvSpPr>
        <p:spPr>
          <a:xfrm>
            <a:off x="121913" y="187333"/>
            <a:ext cx="11027700" cy="4617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altLang="en-US" sz="2400" b="0" i="0" u="none" strike="noStrike" cap="none" dirty="0">
                <a:solidFill>
                  <a:schemeClr val="dk1"/>
                </a:solidFill>
                <a:latin typeface="メイリオ" panose="020B0604030504040204" pitchFamily="50" charset="-128"/>
                <a:ea typeface="メイリオ" panose="020B0604030504040204" pitchFamily="50" charset="-128"/>
                <a:sym typeface="Arial"/>
              </a:rPr>
              <a:t>社内ヘルプデスク対応</a:t>
            </a:r>
            <a:endParaRPr sz="2400" b="0" i="0" u="none" strike="noStrike" cap="none" dirty="0">
              <a:solidFill>
                <a:srgbClr val="FF0000"/>
              </a:solidFill>
              <a:latin typeface="メイリオ" panose="020B0604030504040204" pitchFamily="50" charset="-128"/>
              <a:ea typeface="メイリオ" panose="020B0604030504040204" pitchFamily="50" charset="-128"/>
              <a:sym typeface="Arial"/>
            </a:endParaRPr>
          </a:p>
        </p:txBody>
      </p:sp>
      <p:sp>
        <p:nvSpPr>
          <p:cNvPr id="36" name="Google Shape;660;p51">
            <a:extLst>
              <a:ext uri="{FF2B5EF4-FFF2-40B4-BE49-F238E27FC236}">
                <a16:creationId xmlns:a16="http://schemas.microsoft.com/office/drawing/2014/main" id="{65D98D4B-D28A-28AE-618B-DFB579A3F019}"/>
              </a:ext>
            </a:extLst>
          </p:cNvPr>
          <p:cNvSpPr/>
          <p:nvPr/>
        </p:nvSpPr>
        <p:spPr>
          <a:xfrm>
            <a:off x="4949104" y="1253021"/>
            <a:ext cx="2795772" cy="2402519"/>
          </a:xfrm>
          <a:prstGeom prst="roundRect">
            <a:avLst>
              <a:gd name="adj" fmla="val 16667"/>
            </a:avLst>
          </a:prstGeom>
          <a:solidFill>
            <a:srgbClr val="BED7E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050" b="0" i="0" u="none" strike="noStrike" cap="none">
              <a:solidFill>
                <a:schemeClr val="lt1"/>
              </a:solidFill>
              <a:latin typeface="メイリオ" panose="020B0604030504040204" pitchFamily="50" charset="-128"/>
              <a:ea typeface="メイリオ" panose="020B0604030504040204" pitchFamily="50" charset="-128"/>
              <a:cs typeface="Meiryo"/>
              <a:sym typeface="Meiryo"/>
            </a:endParaRPr>
          </a:p>
        </p:txBody>
      </p:sp>
      <p:sp>
        <p:nvSpPr>
          <p:cNvPr id="37" name="Google Shape;677;p51">
            <a:extLst>
              <a:ext uri="{FF2B5EF4-FFF2-40B4-BE49-F238E27FC236}">
                <a16:creationId xmlns:a16="http://schemas.microsoft.com/office/drawing/2014/main" id="{48551137-2402-D22F-2CA7-08DA45C63ABB}"/>
              </a:ext>
            </a:extLst>
          </p:cNvPr>
          <p:cNvSpPr txBox="1"/>
          <p:nvPr/>
        </p:nvSpPr>
        <p:spPr>
          <a:xfrm>
            <a:off x="5079857" y="1336292"/>
            <a:ext cx="3265049" cy="36929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altLang="en-US" sz="1800" b="1" i="0" u="none" strike="noStrike" cap="none" dirty="0">
                <a:solidFill>
                  <a:srgbClr val="000000"/>
                </a:solidFill>
                <a:latin typeface="メイリオ" panose="020B0604030504040204" pitchFamily="50" charset="-128"/>
                <a:ea typeface="メイリオ" panose="020B0604030504040204" pitchFamily="50" charset="-128"/>
                <a:cs typeface="Meiryo"/>
                <a:sym typeface="Meiryo"/>
              </a:rPr>
              <a:t>社内ヘルプデスク</a:t>
            </a:r>
            <a:r>
              <a:rPr lang="ja-JP" sz="1800" b="1" i="0" u="none" strike="noStrike" cap="none" dirty="0">
                <a:solidFill>
                  <a:srgbClr val="000000"/>
                </a:solidFill>
                <a:latin typeface="メイリオ" panose="020B0604030504040204" pitchFamily="50" charset="-128"/>
                <a:ea typeface="メイリオ" panose="020B0604030504040204" pitchFamily="50" charset="-128"/>
                <a:cs typeface="Meiryo"/>
                <a:sym typeface="Meiryo"/>
              </a:rPr>
              <a:t>部</a:t>
            </a:r>
            <a:r>
              <a:rPr lang="ja-JP" altLang="en-US" sz="1800" b="1" i="0" u="none" strike="noStrike" cap="none" dirty="0">
                <a:solidFill>
                  <a:srgbClr val="000000"/>
                </a:solidFill>
                <a:latin typeface="メイリオ" panose="020B0604030504040204" pitchFamily="50" charset="-128"/>
                <a:ea typeface="メイリオ" panose="020B0604030504040204" pitchFamily="50" charset="-128"/>
                <a:cs typeface="Meiryo"/>
                <a:sym typeface="Meiryo"/>
              </a:rPr>
              <a:t>門</a:t>
            </a:r>
            <a:endParaRPr sz="3600" dirty="0">
              <a:latin typeface="メイリオ" panose="020B0604030504040204" pitchFamily="50" charset="-128"/>
              <a:ea typeface="メイリオ" panose="020B0604030504040204" pitchFamily="50" charset="-128"/>
            </a:endParaRPr>
          </a:p>
        </p:txBody>
      </p:sp>
      <p:pic>
        <p:nvPicPr>
          <p:cNvPr id="38" name="Google Shape;678;p51" descr="図形&#10;&#10;低い精度で自動的に生成された説明">
            <a:extLst>
              <a:ext uri="{FF2B5EF4-FFF2-40B4-BE49-F238E27FC236}">
                <a16:creationId xmlns:a16="http://schemas.microsoft.com/office/drawing/2014/main" id="{49E961CE-D99B-02B3-33CB-29A698FA5809}"/>
              </a:ext>
            </a:extLst>
          </p:cNvPr>
          <p:cNvPicPr preferRelativeResize="0"/>
          <p:nvPr/>
        </p:nvPicPr>
        <p:blipFill rotWithShape="1">
          <a:blip r:embed="rId3">
            <a:alphaModFix/>
          </a:blip>
          <a:srcRect/>
          <a:stretch/>
        </p:blipFill>
        <p:spPr>
          <a:xfrm>
            <a:off x="1535576" y="3666750"/>
            <a:ext cx="933349" cy="933349"/>
          </a:xfrm>
          <a:prstGeom prst="rect">
            <a:avLst/>
          </a:prstGeom>
          <a:noFill/>
          <a:ln>
            <a:noFill/>
          </a:ln>
        </p:spPr>
      </p:pic>
      <p:sp>
        <p:nvSpPr>
          <p:cNvPr id="39" name="Google Shape;680;p51">
            <a:extLst>
              <a:ext uri="{FF2B5EF4-FFF2-40B4-BE49-F238E27FC236}">
                <a16:creationId xmlns:a16="http://schemas.microsoft.com/office/drawing/2014/main" id="{FD21FB97-D3BF-C4BF-ED47-A374481B65EE}"/>
              </a:ext>
            </a:extLst>
          </p:cNvPr>
          <p:cNvSpPr/>
          <p:nvPr/>
        </p:nvSpPr>
        <p:spPr>
          <a:xfrm>
            <a:off x="5216144" y="1930640"/>
            <a:ext cx="1156351" cy="384012"/>
          </a:xfrm>
          <a:prstGeom prst="roundRect">
            <a:avLst>
              <a:gd name="adj" fmla="val 16667"/>
            </a:avLst>
          </a:prstGeom>
          <a:solidFill>
            <a:schemeClr val="bg1">
              <a:lumMod val="95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ja-JP" b="1" i="0" u="none" strike="noStrike" cap="none" dirty="0">
                <a:solidFill>
                  <a:schemeClr val="tx1"/>
                </a:solidFill>
                <a:latin typeface="メイリオ" panose="020B0604030504040204" pitchFamily="50" charset="-128"/>
                <a:ea typeface="メイリオ" panose="020B0604030504040204" pitchFamily="50" charset="-128"/>
                <a:cs typeface="Meiryo"/>
                <a:sym typeface="Meiryo"/>
              </a:rPr>
              <a:t>ユーザー</a:t>
            </a:r>
            <a:endParaRPr sz="3600" b="1" dirty="0">
              <a:solidFill>
                <a:schemeClr val="tx1"/>
              </a:solidFill>
              <a:latin typeface="メイリオ" panose="020B0604030504040204" pitchFamily="50" charset="-128"/>
              <a:ea typeface="メイリオ" panose="020B0604030504040204" pitchFamily="50" charset="-128"/>
            </a:endParaRPr>
          </a:p>
        </p:txBody>
      </p:sp>
      <p:sp>
        <p:nvSpPr>
          <p:cNvPr id="40" name="Google Shape;682;p51">
            <a:extLst>
              <a:ext uri="{FF2B5EF4-FFF2-40B4-BE49-F238E27FC236}">
                <a16:creationId xmlns:a16="http://schemas.microsoft.com/office/drawing/2014/main" id="{E39DAC31-6365-DBFC-124A-9F30FA773561}"/>
              </a:ext>
            </a:extLst>
          </p:cNvPr>
          <p:cNvSpPr/>
          <p:nvPr/>
        </p:nvSpPr>
        <p:spPr>
          <a:xfrm>
            <a:off x="174171" y="1038390"/>
            <a:ext cx="7712529" cy="4270550"/>
          </a:xfrm>
          <a:prstGeom prst="roundRect">
            <a:avLst>
              <a:gd name="adj" fmla="val 7923"/>
            </a:avLst>
          </a:prstGeom>
          <a:noFill/>
          <a:ln w="57150" cap="flat" cmpd="sng">
            <a:solidFill>
              <a:srgbClr val="D8D8D8"/>
            </a:solidFill>
            <a:prstDash val="solid"/>
            <a:round/>
            <a:headEnd type="none" w="sm" len="sm"/>
            <a:tailEnd type="none" w="sm" len="sm"/>
          </a:ln>
        </p:spPr>
        <p:txBody>
          <a:bodyPr spcFirstLastPara="1" wrap="square" lIns="90000" tIns="46800" rIns="90000" bIns="46800" anchor="ctr" anchorCtr="0">
            <a:noAutofit/>
          </a:bodyPr>
          <a:lstStyle/>
          <a:p>
            <a:pPr marL="0" marR="0" lvl="0" indent="0" algn="ctr" rtl="0">
              <a:lnSpc>
                <a:spcPct val="100000"/>
              </a:lnSpc>
              <a:spcBef>
                <a:spcPts val="0"/>
              </a:spcBef>
              <a:spcAft>
                <a:spcPts val="0"/>
              </a:spcAft>
              <a:buClr>
                <a:srgbClr val="000000"/>
              </a:buClr>
              <a:buSzPts val="900"/>
              <a:buFont typeface="Arial"/>
              <a:buNone/>
            </a:pPr>
            <a:endParaRPr sz="900" b="0" i="0" u="none" strike="noStrike" cap="none">
              <a:solidFill>
                <a:srgbClr val="000000"/>
              </a:solidFill>
              <a:latin typeface="メイリオ" panose="020B0604030504040204" pitchFamily="50" charset="-128"/>
              <a:ea typeface="メイリオ" panose="020B0604030504040204" pitchFamily="50" charset="-128"/>
              <a:sym typeface="Arial"/>
            </a:endParaRPr>
          </a:p>
        </p:txBody>
      </p:sp>
      <p:sp>
        <p:nvSpPr>
          <p:cNvPr id="41" name="Google Shape;680;p51">
            <a:extLst>
              <a:ext uri="{FF2B5EF4-FFF2-40B4-BE49-F238E27FC236}">
                <a16:creationId xmlns:a16="http://schemas.microsoft.com/office/drawing/2014/main" id="{DD106DA9-31ED-9D2D-B970-7951A7778C5F}"/>
              </a:ext>
            </a:extLst>
          </p:cNvPr>
          <p:cNvSpPr/>
          <p:nvPr/>
        </p:nvSpPr>
        <p:spPr>
          <a:xfrm>
            <a:off x="6502607" y="1761337"/>
            <a:ext cx="1156351" cy="384012"/>
          </a:xfrm>
          <a:prstGeom prst="roundRect">
            <a:avLst>
              <a:gd name="adj" fmla="val 16667"/>
            </a:avLst>
          </a:prstGeom>
          <a:solidFill>
            <a:schemeClr val="bg1">
              <a:lumMod val="95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ja-JP" b="1" i="0" u="none" strike="noStrike" cap="none" dirty="0">
                <a:solidFill>
                  <a:schemeClr val="tx1"/>
                </a:solidFill>
                <a:latin typeface="メイリオ" panose="020B0604030504040204" pitchFamily="50" charset="-128"/>
                <a:ea typeface="メイリオ" panose="020B0604030504040204" pitchFamily="50" charset="-128"/>
                <a:cs typeface="Meiryo"/>
                <a:sym typeface="Meiryo"/>
              </a:rPr>
              <a:t>ユーザー</a:t>
            </a:r>
            <a:endParaRPr sz="3600" b="1" dirty="0">
              <a:solidFill>
                <a:schemeClr val="tx1"/>
              </a:solidFill>
              <a:latin typeface="メイリオ" panose="020B0604030504040204" pitchFamily="50" charset="-128"/>
              <a:ea typeface="メイリオ" panose="020B0604030504040204" pitchFamily="50" charset="-128"/>
            </a:endParaRPr>
          </a:p>
        </p:txBody>
      </p:sp>
      <p:sp>
        <p:nvSpPr>
          <p:cNvPr id="42" name="Google Shape;340;p30">
            <a:extLst>
              <a:ext uri="{FF2B5EF4-FFF2-40B4-BE49-F238E27FC236}">
                <a16:creationId xmlns:a16="http://schemas.microsoft.com/office/drawing/2014/main" id="{EF60BD3D-855B-35F6-A304-3F256865CC0D}"/>
              </a:ext>
            </a:extLst>
          </p:cNvPr>
          <p:cNvSpPr/>
          <p:nvPr/>
        </p:nvSpPr>
        <p:spPr>
          <a:xfrm>
            <a:off x="5569555" y="4210110"/>
            <a:ext cx="1546501" cy="909631"/>
          </a:xfrm>
          <a:prstGeom prst="can">
            <a:avLst>
              <a:gd name="adj" fmla="val 17103"/>
            </a:avLst>
          </a:prstGeom>
          <a:solidFill>
            <a:schemeClr val="accent6">
              <a:lumMod val="20000"/>
              <a:lumOff val="80000"/>
            </a:schemeClr>
          </a:solidFill>
          <a:ln w="9525" cap="flat" cmpd="sng">
            <a:solidFill>
              <a:srgbClr val="D8D8D8"/>
            </a:solidFill>
            <a:prstDash val="solid"/>
            <a:round/>
            <a:headEnd type="none" w="sm" len="sm"/>
            <a:tailEnd type="none" w="sm" len="sm"/>
          </a:ln>
        </p:spPr>
        <p:txBody>
          <a:bodyPr spcFirstLastPara="1" wrap="square" lIns="83075" tIns="43200" rIns="83075" bIns="43200" anchor="t" anchorCtr="0">
            <a:noAutofit/>
          </a:bodyPr>
          <a:lstStyle/>
          <a:p>
            <a:pPr marL="0" marR="0" lvl="0" indent="0" algn="ctr" rtl="0">
              <a:lnSpc>
                <a:spcPct val="100000"/>
              </a:lnSpc>
              <a:spcBef>
                <a:spcPts val="0"/>
              </a:spcBef>
              <a:spcAft>
                <a:spcPts val="0"/>
              </a:spcAft>
              <a:buClr>
                <a:srgbClr val="000000"/>
              </a:buClr>
              <a:buSzPts val="831"/>
              <a:buFont typeface="Arial"/>
              <a:buNone/>
            </a:pPr>
            <a:endParaRPr sz="831" b="0" i="0" u="none" strike="noStrike" cap="none">
              <a:solidFill>
                <a:srgbClr val="000000"/>
              </a:solidFill>
              <a:latin typeface="メイリオ" panose="020B0604030504040204" pitchFamily="50" charset="-128"/>
              <a:ea typeface="メイリオ" panose="020B0604030504040204" pitchFamily="50" charset="-128"/>
              <a:cs typeface="MS PGothic"/>
              <a:sym typeface="MS PGothic"/>
            </a:endParaRPr>
          </a:p>
        </p:txBody>
      </p:sp>
      <p:sp>
        <p:nvSpPr>
          <p:cNvPr id="43" name="Google Shape;686;p51">
            <a:extLst>
              <a:ext uri="{FF2B5EF4-FFF2-40B4-BE49-F238E27FC236}">
                <a16:creationId xmlns:a16="http://schemas.microsoft.com/office/drawing/2014/main" id="{9DAC96EF-A6B1-A774-7A24-B8515BE6AFFA}"/>
              </a:ext>
            </a:extLst>
          </p:cNvPr>
          <p:cNvSpPr txBox="1"/>
          <p:nvPr/>
        </p:nvSpPr>
        <p:spPr>
          <a:xfrm>
            <a:off x="5733967" y="4543349"/>
            <a:ext cx="1546501" cy="40006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altLang="en-US" sz="2000" b="1" dirty="0">
                <a:latin typeface="メイリオ" panose="020B0604030504040204" pitchFamily="50" charset="-128"/>
                <a:ea typeface="メイリオ" panose="020B0604030504040204" pitchFamily="50" charset="-128"/>
                <a:cs typeface="Meiryo"/>
                <a:sym typeface="Meiryo"/>
              </a:rPr>
              <a:t>ナレッジ</a:t>
            </a:r>
            <a:endParaRPr sz="2800" b="1" i="0" u="none" strike="noStrike" cap="none" dirty="0">
              <a:solidFill>
                <a:srgbClr val="000000"/>
              </a:solidFill>
              <a:latin typeface="メイリオ" panose="020B0604030504040204" pitchFamily="50" charset="-128"/>
              <a:ea typeface="メイリオ" panose="020B0604030504040204" pitchFamily="50" charset="-128"/>
              <a:cs typeface="Meiryo"/>
              <a:sym typeface="Meiryo"/>
            </a:endParaRPr>
          </a:p>
        </p:txBody>
      </p:sp>
      <p:cxnSp>
        <p:nvCxnSpPr>
          <p:cNvPr id="44" name="Google Shape;977;p59">
            <a:extLst>
              <a:ext uri="{FF2B5EF4-FFF2-40B4-BE49-F238E27FC236}">
                <a16:creationId xmlns:a16="http://schemas.microsoft.com/office/drawing/2014/main" id="{7C84263D-CE03-DE22-E76F-4F33D86309CD}"/>
              </a:ext>
            </a:extLst>
          </p:cNvPr>
          <p:cNvCxnSpPr>
            <a:cxnSpLocks/>
          </p:cNvCxnSpPr>
          <p:nvPr/>
        </p:nvCxnSpPr>
        <p:spPr>
          <a:xfrm flipH="1">
            <a:off x="4695703" y="4636203"/>
            <a:ext cx="817774" cy="0"/>
          </a:xfrm>
          <a:prstGeom prst="straightConnector1">
            <a:avLst/>
          </a:prstGeom>
          <a:noFill/>
          <a:ln w="76200" cap="flat" cmpd="sng">
            <a:solidFill>
              <a:schemeClr val="dk1"/>
            </a:solidFill>
            <a:prstDash val="solid"/>
            <a:round/>
            <a:headEnd type="none" w="sm" len="sm"/>
            <a:tailEnd type="triangle" w="med" len="med"/>
          </a:ln>
        </p:spPr>
      </p:cxnSp>
      <p:sp>
        <p:nvSpPr>
          <p:cNvPr id="45" name="Google Shape;677;p51">
            <a:extLst>
              <a:ext uri="{FF2B5EF4-FFF2-40B4-BE49-F238E27FC236}">
                <a16:creationId xmlns:a16="http://schemas.microsoft.com/office/drawing/2014/main" id="{1D72F581-AC8B-ECE8-54E8-32B860488C02}"/>
              </a:ext>
            </a:extLst>
          </p:cNvPr>
          <p:cNvSpPr txBox="1"/>
          <p:nvPr/>
        </p:nvSpPr>
        <p:spPr>
          <a:xfrm>
            <a:off x="1178988" y="1191987"/>
            <a:ext cx="2108718" cy="36929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altLang="en-US" sz="1800" b="1" dirty="0">
                <a:latin typeface="メイリオ" panose="020B0604030504040204" pitchFamily="50" charset="-128"/>
                <a:ea typeface="メイリオ" panose="020B0604030504040204" pitchFamily="50" charset="-128"/>
                <a:sym typeface="Meiryo"/>
              </a:rPr>
              <a:t>社員</a:t>
            </a:r>
            <a:endParaRPr sz="3600" dirty="0">
              <a:latin typeface="メイリオ" panose="020B0604030504040204" pitchFamily="50" charset="-128"/>
              <a:ea typeface="メイリオ" panose="020B0604030504040204" pitchFamily="50" charset="-128"/>
            </a:endParaRPr>
          </a:p>
        </p:txBody>
      </p:sp>
      <p:cxnSp>
        <p:nvCxnSpPr>
          <p:cNvPr id="46" name="Google Shape;977;p59">
            <a:extLst>
              <a:ext uri="{FF2B5EF4-FFF2-40B4-BE49-F238E27FC236}">
                <a16:creationId xmlns:a16="http://schemas.microsoft.com/office/drawing/2014/main" id="{327EF56D-A9B5-9908-9563-3AFB18073A5B}"/>
              </a:ext>
            </a:extLst>
          </p:cNvPr>
          <p:cNvCxnSpPr>
            <a:cxnSpLocks/>
          </p:cNvCxnSpPr>
          <p:nvPr/>
        </p:nvCxnSpPr>
        <p:spPr>
          <a:xfrm>
            <a:off x="2834406" y="2153734"/>
            <a:ext cx="2061325" cy="0"/>
          </a:xfrm>
          <a:prstGeom prst="straightConnector1">
            <a:avLst/>
          </a:prstGeom>
          <a:noFill/>
          <a:ln w="76200" cap="flat" cmpd="sng">
            <a:solidFill>
              <a:schemeClr val="dk1"/>
            </a:solidFill>
            <a:prstDash val="solid"/>
            <a:round/>
            <a:headEnd type="none" w="sm" len="sm"/>
            <a:tailEnd type="triangle" w="med" len="med"/>
          </a:ln>
        </p:spPr>
      </p:cxnSp>
      <p:sp>
        <p:nvSpPr>
          <p:cNvPr id="47" name="Google Shape;677;p51">
            <a:extLst>
              <a:ext uri="{FF2B5EF4-FFF2-40B4-BE49-F238E27FC236}">
                <a16:creationId xmlns:a16="http://schemas.microsoft.com/office/drawing/2014/main" id="{D7CCFA98-63F7-4F33-3209-3AF5E672A7A8}"/>
              </a:ext>
            </a:extLst>
          </p:cNvPr>
          <p:cNvSpPr txBox="1"/>
          <p:nvPr/>
        </p:nvSpPr>
        <p:spPr>
          <a:xfrm>
            <a:off x="3287705" y="1549060"/>
            <a:ext cx="2087839" cy="46162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altLang="en-US" sz="2400" dirty="0">
                <a:latin typeface="メイリオ" panose="020B0604030504040204" pitchFamily="50" charset="-128"/>
                <a:ea typeface="メイリオ" panose="020B0604030504040204" pitchFamily="50" charset="-128"/>
              </a:rPr>
              <a:t>問合せ</a:t>
            </a:r>
            <a:endParaRPr lang="en-US" altLang="ja-JP" sz="2400" dirty="0">
              <a:latin typeface="メイリオ" panose="020B0604030504040204" pitchFamily="50" charset="-128"/>
              <a:ea typeface="メイリオ" panose="020B0604030504040204" pitchFamily="50" charset="-128"/>
            </a:endParaRPr>
          </a:p>
        </p:txBody>
      </p:sp>
      <p:sp>
        <p:nvSpPr>
          <p:cNvPr id="48" name="Google Shape;658;p51">
            <a:extLst>
              <a:ext uri="{FF2B5EF4-FFF2-40B4-BE49-F238E27FC236}">
                <a16:creationId xmlns:a16="http://schemas.microsoft.com/office/drawing/2014/main" id="{D926B9C1-8187-6866-AE9F-CEB9AD90E130}"/>
              </a:ext>
            </a:extLst>
          </p:cNvPr>
          <p:cNvSpPr/>
          <p:nvPr/>
        </p:nvSpPr>
        <p:spPr>
          <a:xfrm>
            <a:off x="2992538" y="5317374"/>
            <a:ext cx="5846662" cy="1493306"/>
          </a:xfrm>
          <a:prstGeom prst="roundRect">
            <a:avLst>
              <a:gd name="adj" fmla="val 20669"/>
            </a:avLst>
          </a:prstGeom>
          <a:solidFill>
            <a:srgbClr val="DEEAF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r>
              <a:rPr lang="ja-JP"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a:t>
            </a:r>
            <a:r>
              <a:rPr lang="en-US" altLang="ja-JP" dirty="0" err="1">
                <a:solidFill>
                  <a:schemeClr val="dk1"/>
                </a:solidFill>
                <a:latin typeface="メイリオ" panose="020B0604030504040204" pitchFamily="50" charset="-128"/>
                <a:ea typeface="メイリオ" panose="020B0604030504040204" pitchFamily="50" charset="-128"/>
                <a:cs typeface="Meiryo"/>
                <a:sym typeface="Meiryo"/>
              </a:rPr>
              <a:t>SolutionDesk</a:t>
            </a:r>
            <a:r>
              <a:rPr lang="ja-JP" altLang="en-US" dirty="0">
                <a:solidFill>
                  <a:schemeClr val="dk1"/>
                </a:solidFill>
                <a:latin typeface="メイリオ" panose="020B0604030504040204" pitchFamily="50" charset="-128"/>
                <a:ea typeface="メイリオ" panose="020B0604030504040204" pitchFamily="50" charset="-128"/>
                <a:cs typeface="Meiryo"/>
                <a:sym typeface="Meiryo"/>
              </a:rPr>
              <a:t>で</a:t>
            </a:r>
            <a:r>
              <a:rPr lang="ja-JP"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チケットによる問い合わせ</a:t>
            </a:r>
            <a:r>
              <a:rPr lang="ja-JP" altLang="en-US"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対応が出来る</a:t>
            </a:r>
            <a:endParaRPr lang="en-US" altLang="ja-JP"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endParaRPr>
          </a:p>
          <a:p>
            <a:pPr marL="0" marR="0" lvl="0" indent="0" algn="l" rtl="0">
              <a:lnSpc>
                <a:spcPct val="100000"/>
              </a:lnSpc>
              <a:spcBef>
                <a:spcPts val="0"/>
              </a:spcBef>
              <a:spcAft>
                <a:spcPts val="0"/>
              </a:spcAft>
              <a:buNone/>
            </a:pPr>
            <a:r>
              <a:rPr lang="ja-JP" altLang="en-US" dirty="0">
                <a:solidFill>
                  <a:schemeClr val="dk1"/>
                </a:solidFill>
                <a:latin typeface="メイリオ" panose="020B0604030504040204" pitchFamily="50" charset="-128"/>
                <a:ea typeface="メイリオ" panose="020B0604030504040204" pitchFamily="50" charset="-128"/>
                <a:cs typeface="Meiryo"/>
                <a:sym typeface="Meiryo"/>
              </a:rPr>
              <a:t>・</a:t>
            </a:r>
            <a:r>
              <a:rPr lang="en-US" altLang="ja-JP" dirty="0">
                <a:solidFill>
                  <a:schemeClr val="dk1"/>
                </a:solidFill>
                <a:latin typeface="メイリオ" panose="020B0604030504040204" pitchFamily="50" charset="-128"/>
                <a:ea typeface="メイリオ" panose="020B0604030504040204" pitchFamily="50" charset="-128"/>
                <a:cs typeface="Meiryo"/>
                <a:sym typeface="Meiryo"/>
              </a:rPr>
              <a:t>FAQ</a:t>
            </a:r>
            <a:r>
              <a:rPr lang="ja-JP" altLang="en-US" dirty="0">
                <a:solidFill>
                  <a:schemeClr val="dk1"/>
                </a:solidFill>
                <a:latin typeface="メイリオ" panose="020B0604030504040204" pitchFamily="50" charset="-128"/>
                <a:ea typeface="メイリオ" panose="020B0604030504040204" pitchFamily="50" charset="-128"/>
                <a:cs typeface="Meiryo"/>
                <a:sym typeface="Meiryo"/>
              </a:rPr>
              <a:t>・ナレッジロボの公開が出来る（プレミアムプランの場合）</a:t>
            </a:r>
            <a:endParaRPr lang="en-US" altLang="ja-JP" dirty="0">
              <a:solidFill>
                <a:schemeClr val="dk1"/>
              </a:solidFill>
              <a:latin typeface="メイリオ" panose="020B0604030504040204" pitchFamily="50" charset="-128"/>
              <a:ea typeface="メイリオ" panose="020B0604030504040204" pitchFamily="50" charset="-128"/>
              <a:cs typeface="Meiryo"/>
              <a:sym typeface="Meiryo"/>
            </a:endParaRPr>
          </a:p>
          <a:p>
            <a:pPr marL="0" marR="0" lvl="0" indent="0" algn="l" rtl="0">
              <a:lnSpc>
                <a:spcPct val="100000"/>
              </a:lnSpc>
              <a:spcBef>
                <a:spcPts val="0"/>
              </a:spcBef>
              <a:spcAft>
                <a:spcPts val="0"/>
              </a:spcAft>
              <a:buNone/>
            </a:pPr>
            <a:r>
              <a:rPr lang="ja-JP" altLang="en-US"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・問合せをする社員は</a:t>
            </a:r>
            <a:r>
              <a:rPr lang="en-US" altLang="ja-JP"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a:t>
            </a:r>
            <a:r>
              <a:rPr lang="ja-JP" altLang="en-US" dirty="0">
                <a:solidFill>
                  <a:schemeClr val="dk1"/>
                </a:solidFill>
                <a:latin typeface="メイリオ" panose="020B0604030504040204" pitchFamily="50" charset="-128"/>
                <a:ea typeface="メイリオ" panose="020B0604030504040204" pitchFamily="50" charset="-128"/>
                <a:cs typeface="Meiryo"/>
                <a:sym typeface="Meiryo"/>
              </a:rPr>
              <a:t>組織内カスタマー扱いで非課金（</a:t>
            </a:r>
            <a:r>
              <a:rPr lang="en-US" altLang="ja-JP" dirty="0">
                <a:solidFill>
                  <a:schemeClr val="dk1"/>
                </a:solidFill>
                <a:latin typeface="メイリオ" panose="020B0604030504040204" pitchFamily="50" charset="-128"/>
                <a:ea typeface="メイリオ" panose="020B0604030504040204" pitchFamily="50" charset="-128"/>
                <a:cs typeface="Meiryo"/>
                <a:sym typeface="Meiryo"/>
              </a:rPr>
              <a:t>※3</a:t>
            </a:r>
            <a:r>
              <a:rPr lang="ja-JP" altLang="en-US" dirty="0">
                <a:solidFill>
                  <a:schemeClr val="dk1"/>
                </a:solidFill>
                <a:latin typeface="メイリオ" panose="020B0604030504040204" pitchFamily="50" charset="-128"/>
                <a:ea typeface="メイリオ" panose="020B0604030504040204" pitchFamily="50" charset="-128"/>
                <a:cs typeface="Meiryo"/>
                <a:sym typeface="Meiryo"/>
              </a:rPr>
              <a:t>組まで</a:t>
            </a:r>
            <a:br>
              <a:rPr lang="en-US" altLang="ja-JP" dirty="0">
                <a:solidFill>
                  <a:schemeClr val="dk1"/>
                </a:solidFill>
                <a:latin typeface="メイリオ" panose="020B0604030504040204" pitchFamily="50" charset="-128"/>
                <a:ea typeface="メイリオ" panose="020B0604030504040204" pitchFamily="50" charset="-128"/>
                <a:cs typeface="Meiryo"/>
                <a:sym typeface="Meiryo"/>
              </a:rPr>
            </a:br>
            <a:r>
              <a:rPr lang="ja-JP" altLang="en-US" dirty="0">
                <a:solidFill>
                  <a:schemeClr val="dk1"/>
                </a:solidFill>
                <a:latin typeface="メイリオ" panose="020B0604030504040204" pitchFamily="50" charset="-128"/>
                <a:ea typeface="メイリオ" panose="020B0604030504040204" pitchFamily="50" charset="-128"/>
                <a:cs typeface="Meiryo"/>
                <a:sym typeface="Meiryo"/>
              </a:rPr>
              <a:t>　非課金。</a:t>
            </a:r>
            <a:r>
              <a:rPr lang="en-US" altLang="ja-JP" dirty="0">
                <a:solidFill>
                  <a:schemeClr val="dk1"/>
                </a:solidFill>
                <a:latin typeface="メイリオ" panose="020B0604030504040204" pitchFamily="50" charset="-128"/>
                <a:ea typeface="メイリオ" panose="020B0604030504040204" pitchFamily="50" charset="-128"/>
                <a:cs typeface="Meiryo"/>
                <a:sym typeface="Meiryo"/>
              </a:rPr>
              <a:t>4</a:t>
            </a:r>
            <a:r>
              <a:rPr lang="ja-JP" altLang="en-US" dirty="0">
                <a:solidFill>
                  <a:schemeClr val="dk1"/>
                </a:solidFill>
                <a:latin typeface="メイリオ" panose="020B0604030504040204" pitchFamily="50" charset="-128"/>
                <a:ea typeface="メイリオ" panose="020B0604030504040204" pitchFamily="50" charset="-128"/>
                <a:cs typeface="Meiryo"/>
                <a:sym typeface="Meiryo"/>
              </a:rPr>
              <a:t>組以上は課金対象）</a:t>
            </a:r>
            <a:endParaRPr lang="en-US" altLang="ja-JP" dirty="0">
              <a:solidFill>
                <a:schemeClr val="dk1"/>
              </a:solidFill>
              <a:latin typeface="メイリオ" panose="020B0604030504040204" pitchFamily="50" charset="-128"/>
              <a:ea typeface="メイリオ" panose="020B0604030504040204" pitchFamily="50" charset="-128"/>
              <a:cs typeface="Meiryo"/>
              <a:sym typeface="Meiryo"/>
            </a:endParaRPr>
          </a:p>
          <a:p>
            <a:pPr marL="0" marR="0" lvl="0" indent="0" algn="l" rtl="0">
              <a:lnSpc>
                <a:spcPct val="100000"/>
              </a:lnSpc>
              <a:spcBef>
                <a:spcPts val="0"/>
              </a:spcBef>
              <a:spcAft>
                <a:spcPts val="0"/>
              </a:spcAft>
              <a:buNone/>
            </a:pPr>
            <a:endParaRPr lang="en-US" altLang="ja-JP"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endParaRPr>
          </a:p>
          <a:p>
            <a:pPr marL="0" marR="0" lvl="0" indent="0" algn="l" rtl="0">
              <a:lnSpc>
                <a:spcPct val="100000"/>
              </a:lnSpc>
              <a:spcBef>
                <a:spcPts val="0"/>
              </a:spcBef>
              <a:spcAft>
                <a:spcPts val="0"/>
              </a:spcAft>
              <a:buNone/>
            </a:pPr>
            <a:r>
              <a:rPr lang="en-US" altLang="ja-JP"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a:t>
            </a:r>
            <a:r>
              <a:rPr lang="ja-JP" altLang="en-US"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組織内カスタマー</a:t>
            </a:r>
            <a:endParaRPr lang="en-US" altLang="ja-JP"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endParaRPr>
          </a:p>
          <a:p>
            <a:pPr marL="0" marR="0" lvl="0" indent="0" algn="l" rtl="0">
              <a:lnSpc>
                <a:spcPct val="100000"/>
              </a:lnSpc>
              <a:spcBef>
                <a:spcPts val="0"/>
              </a:spcBef>
              <a:spcAft>
                <a:spcPts val="0"/>
              </a:spcAft>
              <a:buNone/>
            </a:pPr>
            <a:r>
              <a:rPr lang="ja-JP" altLang="en-US" dirty="0">
                <a:solidFill>
                  <a:schemeClr val="dk1"/>
                </a:solidFill>
                <a:latin typeface="メイリオ" panose="020B0604030504040204" pitchFamily="50" charset="-128"/>
                <a:ea typeface="メイリオ" panose="020B0604030504040204" pitchFamily="50" charset="-128"/>
                <a:cs typeface="Meiryo"/>
                <a:sym typeface="Meiryo"/>
              </a:rPr>
              <a:t>個人として「問い合わせ」や「ナレッジ参照」が出来るユーザー</a:t>
            </a:r>
            <a:endParaRPr lang="en-US" altLang="ja-JP" dirty="0">
              <a:solidFill>
                <a:schemeClr val="dk1"/>
              </a:solidFill>
              <a:latin typeface="メイリオ" panose="020B0604030504040204" pitchFamily="50" charset="-128"/>
              <a:ea typeface="メイリオ" panose="020B0604030504040204" pitchFamily="50" charset="-128"/>
              <a:cs typeface="Meiryo"/>
              <a:sym typeface="Meiryo"/>
            </a:endParaRPr>
          </a:p>
        </p:txBody>
      </p:sp>
      <p:cxnSp>
        <p:nvCxnSpPr>
          <p:cNvPr id="49" name="Google Shape;977;p59">
            <a:extLst>
              <a:ext uri="{FF2B5EF4-FFF2-40B4-BE49-F238E27FC236}">
                <a16:creationId xmlns:a16="http://schemas.microsoft.com/office/drawing/2014/main" id="{3A59625B-0C0D-D93D-EC1B-976262561BC0}"/>
              </a:ext>
            </a:extLst>
          </p:cNvPr>
          <p:cNvCxnSpPr>
            <a:cxnSpLocks/>
          </p:cNvCxnSpPr>
          <p:nvPr/>
        </p:nvCxnSpPr>
        <p:spPr>
          <a:xfrm>
            <a:off x="6404978" y="3585146"/>
            <a:ext cx="0" cy="666952"/>
          </a:xfrm>
          <a:prstGeom prst="straightConnector1">
            <a:avLst/>
          </a:prstGeom>
          <a:noFill/>
          <a:ln w="76200" cap="flat" cmpd="sng">
            <a:solidFill>
              <a:schemeClr val="dk1"/>
            </a:solidFill>
            <a:prstDash val="solid"/>
            <a:round/>
            <a:headEnd type="none" w="sm" len="sm"/>
            <a:tailEnd type="triangle" w="med" len="med"/>
          </a:ln>
        </p:spPr>
      </p:cxnSp>
      <p:sp>
        <p:nvSpPr>
          <p:cNvPr id="50" name="Google Shape;677;p51">
            <a:extLst>
              <a:ext uri="{FF2B5EF4-FFF2-40B4-BE49-F238E27FC236}">
                <a16:creationId xmlns:a16="http://schemas.microsoft.com/office/drawing/2014/main" id="{23504B63-3431-9C12-E3DB-2105CE5F8D52}"/>
              </a:ext>
            </a:extLst>
          </p:cNvPr>
          <p:cNvSpPr txBox="1"/>
          <p:nvPr/>
        </p:nvSpPr>
        <p:spPr>
          <a:xfrm>
            <a:off x="5566583" y="3740052"/>
            <a:ext cx="886661" cy="46162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altLang="en-US" sz="2400" dirty="0">
                <a:latin typeface="メイリオ" panose="020B0604030504040204" pitchFamily="50" charset="-128"/>
                <a:ea typeface="メイリオ" panose="020B0604030504040204" pitchFamily="50" charset="-128"/>
              </a:rPr>
              <a:t>登録</a:t>
            </a:r>
            <a:endParaRPr sz="2400" dirty="0">
              <a:latin typeface="メイリオ" panose="020B0604030504040204" pitchFamily="50" charset="-128"/>
              <a:ea typeface="メイリオ" panose="020B0604030504040204" pitchFamily="50" charset="-128"/>
            </a:endParaRPr>
          </a:p>
        </p:txBody>
      </p:sp>
      <p:pic>
        <p:nvPicPr>
          <p:cNvPr id="51" name="Google Shape;991;p60" descr="図形&#10;&#10;低い精度で自動的に生成された説明">
            <a:extLst>
              <a:ext uri="{FF2B5EF4-FFF2-40B4-BE49-F238E27FC236}">
                <a16:creationId xmlns:a16="http://schemas.microsoft.com/office/drawing/2014/main" id="{F6A56232-58F5-372C-0421-A56FF992023D}"/>
              </a:ext>
            </a:extLst>
          </p:cNvPr>
          <p:cNvPicPr preferRelativeResize="0"/>
          <p:nvPr/>
        </p:nvPicPr>
        <p:blipFill rotWithShape="1">
          <a:blip r:embed="rId4">
            <a:alphaModFix/>
          </a:blip>
          <a:srcRect/>
          <a:stretch/>
        </p:blipFill>
        <p:spPr>
          <a:xfrm>
            <a:off x="5297131" y="2406741"/>
            <a:ext cx="930414" cy="930414"/>
          </a:xfrm>
          <a:prstGeom prst="rect">
            <a:avLst/>
          </a:prstGeom>
          <a:noFill/>
          <a:ln>
            <a:noFill/>
          </a:ln>
        </p:spPr>
      </p:pic>
      <p:pic>
        <p:nvPicPr>
          <p:cNvPr id="52" name="Google Shape;993;p60" descr="図形&#10;&#10;低い精度で自動的に生成された説明">
            <a:extLst>
              <a:ext uri="{FF2B5EF4-FFF2-40B4-BE49-F238E27FC236}">
                <a16:creationId xmlns:a16="http://schemas.microsoft.com/office/drawing/2014/main" id="{8BC83B5A-FDAA-A772-C303-E5C4DA13A499}"/>
              </a:ext>
            </a:extLst>
          </p:cNvPr>
          <p:cNvPicPr preferRelativeResize="0"/>
          <p:nvPr/>
        </p:nvPicPr>
        <p:blipFill rotWithShape="1">
          <a:blip r:embed="rId5">
            <a:alphaModFix/>
          </a:blip>
          <a:srcRect/>
          <a:stretch/>
        </p:blipFill>
        <p:spPr>
          <a:xfrm>
            <a:off x="689678" y="2016647"/>
            <a:ext cx="1025241" cy="1025241"/>
          </a:xfrm>
          <a:prstGeom prst="rect">
            <a:avLst/>
          </a:prstGeom>
          <a:noFill/>
          <a:ln>
            <a:noFill/>
          </a:ln>
        </p:spPr>
      </p:pic>
      <p:pic>
        <p:nvPicPr>
          <p:cNvPr id="53" name="Google Shape;994;p60" descr="図形&#10;&#10;低い精度で自動的に生成された説明">
            <a:extLst>
              <a:ext uri="{FF2B5EF4-FFF2-40B4-BE49-F238E27FC236}">
                <a16:creationId xmlns:a16="http://schemas.microsoft.com/office/drawing/2014/main" id="{CF2345E9-88AC-1782-97ED-18E6798D1E41}"/>
              </a:ext>
            </a:extLst>
          </p:cNvPr>
          <p:cNvPicPr preferRelativeResize="0"/>
          <p:nvPr/>
        </p:nvPicPr>
        <p:blipFill rotWithShape="1">
          <a:blip r:embed="rId6">
            <a:alphaModFix/>
          </a:blip>
          <a:srcRect/>
          <a:stretch/>
        </p:blipFill>
        <p:spPr>
          <a:xfrm>
            <a:off x="1503554" y="2537584"/>
            <a:ext cx="1042415" cy="1042415"/>
          </a:xfrm>
          <a:prstGeom prst="rect">
            <a:avLst/>
          </a:prstGeom>
          <a:noFill/>
          <a:ln>
            <a:noFill/>
          </a:ln>
        </p:spPr>
      </p:pic>
      <p:pic>
        <p:nvPicPr>
          <p:cNvPr id="54" name="Google Shape;991;p60" descr="図形&#10;&#10;低い精度で自動的に生成された説明">
            <a:extLst>
              <a:ext uri="{FF2B5EF4-FFF2-40B4-BE49-F238E27FC236}">
                <a16:creationId xmlns:a16="http://schemas.microsoft.com/office/drawing/2014/main" id="{4D0866CA-6BFB-9478-9B9E-C22DEE70ED9C}"/>
              </a:ext>
            </a:extLst>
          </p:cNvPr>
          <p:cNvPicPr preferRelativeResize="0"/>
          <p:nvPr/>
        </p:nvPicPr>
        <p:blipFill rotWithShape="1">
          <a:blip r:embed="rId4">
            <a:alphaModFix/>
          </a:blip>
          <a:srcRect/>
          <a:stretch/>
        </p:blipFill>
        <p:spPr>
          <a:xfrm>
            <a:off x="6569833" y="2227863"/>
            <a:ext cx="930414" cy="930414"/>
          </a:xfrm>
          <a:prstGeom prst="rect">
            <a:avLst/>
          </a:prstGeom>
          <a:noFill/>
          <a:ln>
            <a:noFill/>
          </a:ln>
        </p:spPr>
      </p:pic>
      <p:pic>
        <p:nvPicPr>
          <p:cNvPr id="55" name="図 54">
            <a:extLst>
              <a:ext uri="{FF2B5EF4-FFF2-40B4-BE49-F238E27FC236}">
                <a16:creationId xmlns:a16="http://schemas.microsoft.com/office/drawing/2014/main" id="{D86E4742-515C-A5B6-F606-86B3A3C75D40}"/>
              </a:ext>
            </a:extLst>
          </p:cNvPr>
          <p:cNvPicPr>
            <a:picLocks noChangeAspect="1"/>
          </p:cNvPicPr>
          <p:nvPr/>
        </p:nvPicPr>
        <p:blipFill rotWithShape="1">
          <a:blip r:embed="rId7"/>
          <a:srcRect l="29738" t="18293" r="19176" b="20957"/>
          <a:stretch/>
        </p:blipFill>
        <p:spPr>
          <a:xfrm>
            <a:off x="3216144" y="3819212"/>
            <a:ext cx="1199612" cy="802433"/>
          </a:xfrm>
          <a:prstGeom prst="rect">
            <a:avLst/>
          </a:prstGeom>
          <a:ln>
            <a:solidFill>
              <a:schemeClr val="tx1"/>
            </a:solidFill>
          </a:ln>
        </p:spPr>
      </p:pic>
      <p:pic>
        <p:nvPicPr>
          <p:cNvPr id="56" name="図 55">
            <a:extLst>
              <a:ext uri="{FF2B5EF4-FFF2-40B4-BE49-F238E27FC236}">
                <a16:creationId xmlns:a16="http://schemas.microsoft.com/office/drawing/2014/main" id="{DF86BAAB-A49E-FAE7-A2D3-DC39D0D4BA5C}"/>
              </a:ext>
            </a:extLst>
          </p:cNvPr>
          <p:cNvPicPr>
            <a:picLocks noChangeAspect="1"/>
          </p:cNvPicPr>
          <p:nvPr/>
        </p:nvPicPr>
        <p:blipFill rotWithShape="1">
          <a:blip r:embed="rId8"/>
          <a:srcRect l="58640" t="22168" r="4222" b="9558"/>
          <a:stretch/>
        </p:blipFill>
        <p:spPr>
          <a:xfrm>
            <a:off x="3723292" y="4298206"/>
            <a:ext cx="822543" cy="850562"/>
          </a:xfrm>
          <a:prstGeom prst="rect">
            <a:avLst/>
          </a:prstGeom>
        </p:spPr>
      </p:pic>
      <p:sp>
        <p:nvSpPr>
          <p:cNvPr id="57" name="Google Shape;677;p51">
            <a:extLst>
              <a:ext uri="{FF2B5EF4-FFF2-40B4-BE49-F238E27FC236}">
                <a16:creationId xmlns:a16="http://schemas.microsoft.com/office/drawing/2014/main" id="{7F5695B3-91AA-3E3A-66D0-362179C56D43}"/>
              </a:ext>
            </a:extLst>
          </p:cNvPr>
          <p:cNvSpPr txBox="1"/>
          <p:nvPr/>
        </p:nvSpPr>
        <p:spPr>
          <a:xfrm>
            <a:off x="3387944" y="2529268"/>
            <a:ext cx="2087839" cy="46162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altLang="en-US" sz="2400" dirty="0">
                <a:latin typeface="メイリオ" panose="020B0604030504040204" pitchFamily="50" charset="-128"/>
                <a:ea typeface="メイリオ" panose="020B0604030504040204" pitchFamily="50" charset="-128"/>
              </a:rPr>
              <a:t>回答</a:t>
            </a:r>
            <a:endParaRPr lang="en-US" altLang="ja-JP" sz="2400" dirty="0">
              <a:latin typeface="メイリオ" panose="020B0604030504040204" pitchFamily="50" charset="-128"/>
              <a:ea typeface="メイリオ" panose="020B0604030504040204" pitchFamily="50" charset="-128"/>
            </a:endParaRPr>
          </a:p>
        </p:txBody>
      </p:sp>
      <p:cxnSp>
        <p:nvCxnSpPr>
          <p:cNvPr id="58" name="Google Shape;977;p59">
            <a:extLst>
              <a:ext uri="{FF2B5EF4-FFF2-40B4-BE49-F238E27FC236}">
                <a16:creationId xmlns:a16="http://schemas.microsoft.com/office/drawing/2014/main" id="{7E41E535-E085-9900-E1E5-6EC5D444FA7F}"/>
              </a:ext>
            </a:extLst>
          </p:cNvPr>
          <p:cNvCxnSpPr>
            <a:cxnSpLocks/>
          </p:cNvCxnSpPr>
          <p:nvPr/>
        </p:nvCxnSpPr>
        <p:spPr>
          <a:xfrm flipH="1">
            <a:off x="2806537" y="2421932"/>
            <a:ext cx="2061325" cy="0"/>
          </a:xfrm>
          <a:prstGeom prst="straightConnector1">
            <a:avLst/>
          </a:prstGeom>
          <a:noFill/>
          <a:ln w="76200" cap="flat" cmpd="sng">
            <a:solidFill>
              <a:schemeClr val="dk1"/>
            </a:solidFill>
            <a:prstDash val="solid"/>
            <a:round/>
            <a:headEnd type="none" w="sm" len="sm"/>
            <a:tailEnd type="triangle" w="med" len="med"/>
          </a:ln>
        </p:spPr>
      </p:cxnSp>
      <p:sp>
        <p:nvSpPr>
          <p:cNvPr id="59" name="Google Shape;680;p51">
            <a:extLst>
              <a:ext uri="{FF2B5EF4-FFF2-40B4-BE49-F238E27FC236}">
                <a16:creationId xmlns:a16="http://schemas.microsoft.com/office/drawing/2014/main" id="{A8EDD4D4-2D7C-723B-A5F9-C66CE146FCE0}"/>
              </a:ext>
            </a:extLst>
          </p:cNvPr>
          <p:cNvSpPr/>
          <p:nvPr/>
        </p:nvSpPr>
        <p:spPr>
          <a:xfrm>
            <a:off x="730744" y="1513100"/>
            <a:ext cx="1729663" cy="369290"/>
          </a:xfrm>
          <a:prstGeom prst="roundRect">
            <a:avLst>
              <a:gd name="adj" fmla="val 16667"/>
            </a:avLst>
          </a:prstGeom>
          <a:solidFill>
            <a:schemeClr val="tx2">
              <a:lumMod val="90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ja-JP" altLang="en-US" b="1" i="0" u="none" strike="noStrike" cap="none" dirty="0">
                <a:solidFill>
                  <a:schemeClr val="tx1"/>
                </a:solidFill>
                <a:latin typeface="メイリオ" panose="020B0604030504040204" pitchFamily="50" charset="-128"/>
                <a:ea typeface="メイリオ" panose="020B0604030504040204" pitchFamily="50" charset="-128"/>
                <a:cs typeface="Meiryo"/>
                <a:sym typeface="Meiryo"/>
              </a:rPr>
              <a:t>組織内カスタマー</a:t>
            </a:r>
            <a:endParaRPr sz="3600" b="1" dirty="0">
              <a:solidFill>
                <a:schemeClr val="tx1"/>
              </a:solidFill>
              <a:latin typeface="メイリオ" panose="020B0604030504040204" pitchFamily="50" charset="-128"/>
              <a:ea typeface="メイリオ" panose="020B0604030504040204" pitchFamily="50" charset="-128"/>
            </a:endParaRPr>
          </a:p>
        </p:txBody>
      </p:sp>
      <p:pic>
        <p:nvPicPr>
          <p:cNvPr id="60" name="Google Shape;926;p58" descr="図形&#10;&#10;低い精度で自動的に生成された説明">
            <a:extLst>
              <a:ext uri="{FF2B5EF4-FFF2-40B4-BE49-F238E27FC236}">
                <a16:creationId xmlns:a16="http://schemas.microsoft.com/office/drawing/2014/main" id="{69912E50-E2F3-5A56-2368-6AB4EB79213B}"/>
              </a:ext>
            </a:extLst>
          </p:cNvPr>
          <p:cNvPicPr preferRelativeResize="0"/>
          <p:nvPr/>
        </p:nvPicPr>
        <p:blipFill rotWithShape="1">
          <a:blip r:embed="rId9">
            <a:alphaModFix/>
          </a:blip>
          <a:srcRect/>
          <a:stretch/>
        </p:blipFill>
        <p:spPr>
          <a:xfrm>
            <a:off x="716001" y="3335192"/>
            <a:ext cx="947867" cy="947867"/>
          </a:xfrm>
          <a:prstGeom prst="rect">
            <a:avLst/>
          </a:prstGeom>
          <a:noFill/>
          <a:ln>
            <a:noFill/>
          </a:ln>
        </p:spPr>
      </p:pic>
      <p:sp>
        <p:nvSpPr>
          <p:cNvPr id="61" name="Google Shape;677;p51">
            <a:extLst>
              <a:ext uri="{FF2B5EF4-FFF2-40B4-BE49-F238E27FC236}">
                <a16:creationId xmlns:a16="http://schemas.microsoft.com/office/drawing/2014/main" id="{E1A187CD-C51A-FDCC-6067-3D121C1BF9CD}"/>
              </a:ext>
            </a:extLst>
          </p:cNvPr>
          <p:cNvSpPr txBox="1"/>
          <p:nvPr/>
        </p:nvSpPr>
        <p:spPr>
          <a:xfrm>
            <a:off x="2748708" y="3509476"/>
            <a:ext cx="2851881" cy="30773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altLang="ja-JP" b="1" dirty="0">
                <a:latin typeface="メイリオ" panose="020B0604030504040204" pitchFamily="50" charset="-128"/>
                <a:ea typeface="メイリオ" panose="020B0604030504040204" pitchFamily="50" charset="-128"/>
              </a:rPr>
              <a:t>FAQ</a:t>
            </a:r>
            <a:r>
              <a:rPr lang="ja-JP" altLang="en-US" b="1" dirty="0">
                <a:latin typeface="メイリオ" panose="020B0604030504040204" pitchFamily="50" charset="-128"/>
                <a:ea typeface="メイリオ" panose="020B0604030504040204" pitchFamily="50" charset="-128"/>
              </a:rPr>
              <a:t>・ナレッジロボ公開</a:t>
            </a:r>
            <a:endParaRPr b="1" dirty="0">
              <a:latin typeface="メイリオ" panose="020B0604030504040204" pitchFamily="50" charset="-128"/>
              <a:ea typeface="メイリオ" panose="020B0604030504040204" pitchFamily="50" charset="-128"/>
            </a:endParaRPr>
          </a:p>
        </p:txBody>
      </p:sp>
      <p:sp>
        <p:nvSpPr>
          <p:cNvPr id="62" name="Google Shape;682;p51">
            <a:extLst>
              <a:ext uri="{FF2B5EF4-FFF2-40B4-BE49-F238E27FC236}">
                <a16:creationId xmlns:a16="http://schemas.microsoft.com/office/drawing/2014/main" id="{5AEF0ADF-6E2B-1068-366B-50ADC71B95D7}"/>
              </a:ext>
            </a:extLst>
          </p:cNvPr>
          <p:cNvSpPr/>
          <p:nvPr/>
        </p:nvSpPr>
        <p:spPr>
          <a:xfrm>
            <a:off x="426714" y="1183556"/>
            <a:ext cx="2292193" cy="3919776"/>
          </a:xfrm>
          <a:prstGeom prst="roundRect">
            <a:avLst>
              <a:gd name="adj" fmla="val 7923"/>
            </a:avLst>
          </a:prstGeom>
          <a:noFill/>
          <a:ln w="57150" cap="flat" cmpd="sng">
            <a:solidFill>
              <a:schemeClr val="accent3"/>
            </a:solidFill>
            <a:prstDash val="dash"/>
            <a:round/>
            <a:headEnd type="none" w="sm" len="sm"/>
            <a:tailEnd type="none" w="sm" len="sm"/>
          </a:ln>
        </p:spPr>
        <p:txBody>
          <a:bodyPr spcFirstLastPara="1" wrap="square" lIns="90000" tIns="46800" rIns="90000" bIns="46800" anchor="ctr" anchorCtr="0">
            <a:noAutofit/>
          </a:bodyPr>
          <a:lstStyle/>
          <a:p>
            <a:pPr marL="0" marR="0" lvl="0" indent="0" algn="ctr" rtl="0">
              <a:lnSpc>
                <a:spcPct val="100000"/>
              </a:lnSpc>
              <a:spcBef>
                <a:spcPts val="0"/>
              </a:spcBef>
              <a:spcAft>
                <a:spcPts val="0"/>
              </a:spcAft>
              <a:buClr>
                <a:srgbClr val="000000"/>
              </a:buClr>
              <a:buSzPts val="900"/>
              <a:buFont typeface="Arial"/>
              <a:buNone/>
            </a:pPr>
            <a:endParaRPr sz="900" b="0" i="0" u="none" strike="noStrike" cap="none">
              <a:solidFill>
                <a:srgbClr val="000000"/>
              </a:solidFill>
              <a:latin typeface="メイリオ" panose="020B0604030504040204" pitchFamily="50" charset="-128"/>
              <a:ea typeface="メイリオ" panose="020B0604030504040204" pitchFamily="50" charset="-128"/>
              <a:sym typeface="Arial"/>
            </a:endParaRPr>
          </a:p>
        </p:txBody>
      </p:sp>
      <p:cxnSp>
        <p:nvCxnSpPr>
          <p:cNvPr id="63" name="Google Shape;977;p59">
            <a:extLst>
              <a:ext uri="{FF2B5EF4-FFF2-40B4-BE49-F238E27FC236}">
                <a16:creationId xmlns:a16="http://schemas.microsoft.com/office/drawing/2014/main" id="{8A392AAF-65E6-5CDA-75F7-898586D2AF65}"/>
              </a:ext>
            </a:extLst>
          </p:cNvPr>
          <p:cNvCxnSpPr>
            <a:cxnSpLocks/>
          </p:cNvCxnSpPr>
          <p:nvPr/>
        </p:nvCxnSpPr>
        <p:spPr>
          <a:xfrm flipV="1">
            <a:off x="6767559" y="3562376"/>
            <a:ext cx="0" cy="647734"/>
          </a:xfrm>
          <a:prstGeom prst="straightConnector1">
            <a:avLst/>
          </a:prstGeom>
          <a:noFill/>
          <a:ln w="76200" cap="flat" cmpd="sng">
            <a:solidFill>
              <a:schemeClr val="dk1"/>
            </a:solidFill>
            <a:prstDash val="solid"/>
            <a:round/>
            <a:headEnd type="none" w="sm" len="sm"/>
            <a:tailEnd type="triangle" w="med" len="med"/>
          </a:ln>
        </p:spPr>
      </p:cxnSp>
      <p:sp>
        <p:nvSpPr>
          <p:cNvPr id="128" name="Google Shape;677;p51">
            <a:extLst>
              <a:ext uri="{FF2B5EF4-FFF2-40B4-BE49-F238E27FC236}">
                <a16:creationId xmlns:a16="http://schemas.microsoft.com/office/drawing/2014/main" id="{593451F6-A6BB-711A-C49C-FF562744EEC4}"/>
              </a:ext>
            </a:extLst>
          </p:cNvPr>
          <p:cNvSpPr txBox="1"/>
          <p:nvPr/>
        </p:nvSpPr>
        <p:spPr>
          <a:xfrm>
            <a:off x="6858215" y="3740052"/>
            <a:ext cx="886661" cy="46162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altLang="en-US" sz="2400" dirty="0">
                <a:latin typeface="メイリオ" panose="020B0604030504040204" pitchFamily="50" charset="-128"/>
                <a:ea typeface="メイリオ" panose="020B0604030504040204" pitchFamily="50" charset="-128"/>
              </a:rPr>
              <a:t>参照</a:t>
            </a:r>
            <a:endParaRPr sz="2400" dirty="0">
              <a:latin typeface="メイリオ" panose="020B0604030504040204" pitchFamily="50" charset="-128"/>
              <a:ea typeface="メイリオ" panose="020B0604030504040204" pitchFamily="50" charset="-128"/>
            </a:endParaRPr>
          </a:p>
        </p:txBody>
      </p:sp>
      <p:cxnSp>
        <p:nvCxnSpPr>
          <p:cNvPr id="130" name="Google Shape;977;p59">
            <a:extLst>
              <a:ext uri="{FF2B5EF4-FFF2-40B4-BE49-F238E27FC236}">
                <a16:creationId xmlns:a16="http://schemas.microsoft.com/office/drawing/2014/main" id="{F28C2ABC-360C-A2E1-17F6-EFAEE3628386}"/>
              </a:ext>
            </a:extLst>
          </p:cNvPr>
          <p:cNvCxnSpPr>
            <a:cxnSpLocks/>
          </p:cNvCxnSpPr>
          <p:nvPr/>
        </p:nvCxnSpPr>
        <p:spPr>
          <a:xfrm>
            <a:off x="2401888" y="4271417"/>
            <a:ext cx="819248" cy="0"/>
          </a:xfrm>
          <a:prstGeom prst="straightConnector1">
            <a:avLst/>
          </a:prstGeom>
          <a:noFill/>
          <a:ln w="76200" cap="flat" cmpd="sng">
            <a:solidFill>
              <a:schemeClr val="dk1"/>
            </a:solidFill>
            <a:prstDash val="solid"/>
            <a:round/>
            <a:headEnd type="none" w="sm" len="sm"/>
            <a:tailEnd type="triangle" w="med" len="med"/>
          </a:ln>
        </p:spPr>
      </p:cxnSp>
      <p:pic>
        <p:nvPicPr>
          <p:cNvPr id="131" name="図 130">
            <a:extLst>
              <a:ext uri="{FF2B5EF4-FFF2-40B4-BE49-F238E27FC236}">
                <a16:creationId xmlns:a16="http://schemas.microsoft.com/office/drawing/2014/main" id="{1D8850C8-21AF-5C40-C1C0-B1DA263D7DC4}"/>
              </a:ext>
            </a:extLst>
          </p:cNvPr>
          <p:cNvPicPr>
            <a:picLocks noChangeAspect="1"/>
          </p:cNvPicPr>
          <p:nvPr/>
        </p:nvPicPr>
        <p:blipFill rotWithShape="1">
          <a:blip r:embed="rId10">
            <a:duotone>
              <a:prstClr val="black"/>
              <a:schemeClr val="accent5">
                <a:tint val="45000"/>
                <a:satMod val="400000"/>
              </a:schemeClr>
            </a:duotone>
            <a:extLst>
              <a:ext uri="{BEBA8EAE-BF5A-486C-A8C5-ECC9F3942E4B}">
                <a14:imgProps xmlns:a14="http://schemas.microsoft.com/office/drawing/2010/main">
                  <a14:imgLayer r:embed="rId11">
                    <a14:imgEffect>
                      <a14:artisticPhotocopy/>
                    </a14:imgEffect>
                  </a14:imgLayer>
                </a14:imgProps>
              </a:ext>
              <a:ext uri="{28A0092B-C50C-407E-A947-70E740481C1C}">
                <a14:useLocalDpi xmlns:a14="http://schemas.microsoft.com/office/drawing/2010/main" val="0"/>
              </a:ext>
            </a:extLst>
          </a:blip>
          <a:srcRect t="28556" b="32588"/>
          <a:stretch/>
        </p:blipFill>
        <p:spPr>
          <a:xfrm rot="20686972">
            <a:off x="3397714" y="2063205"/>
            <a:ext cx="892099" cy="346627"/>
          </a:xfrm>
          <a:prstGeom prst="rect">
            <a:avLst/>
          </a:prstGeom>
          <a:solidFill>
            <a:schemeClr val="bg1"/>
          </a:solidFill>
        </p:spPr>
      </p:pic>
      <p:sp>
        <p:nvSpPr>
          <p:cNvPr id="2" name="Google Shape;714;p52">
            <a:extLst>
              <a:ext uri="{FF2B5EF4-FFF2-40B4-BE49-F238E27FC236}">
                <a16:creationId xmlns:a16="http://schemas.microsoft.com/office/drawing/2014/main" id="{5EE27E47-D298-E14F-04F0-0B5338EAC735}"/>
              </a:ext>
            </a:extLst>
          </p:cNvPr>
          <p:cNvSpPr/>
          <p:nvPr/>
        </p:nvSpPr>
        <p:spPr>
          <a:xfrm>
            <a:off x="8173938" y="1578399"/>
            <a:ext cx="4107139" cy="3699620"/>
          </a:xfrm>
          <a:prstGeom prst="roundRect">
            <a:avLst>
              <a:gd name="adj" fmla="val 16667"/>
            </a:avLst>
          </a:prstGeom>
          <a:solidFill>
            <a:schemeClr val="accent5">
              <a:lumMod val="20000"/>
              <a:lumOff val="80000"/>
            </a:scheme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r>
              <a:rPr lang="ja-JP"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費用イメージ</a:t>
            </a:r>
            <a:endParaRPr lang="en-US" altLang="ja-JP"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endParaRPr>
          </a:p>
          <a:p>
            <a:pPr marL="0" marR="0" lvl="0" indent="0" algn="l" rtl="0">
              <a:lnSpc>
                <a:spcPct val="100000"/>
              </a:lnSpc>
              <a:spcBef>
                <a:spcPts val="0"/>
              </a:spcBef>
              <a:spcAft>
                <a:spcPts val="0"/>
              </a:spcAft>
              <a:buNone/>
            </a:pPr>
            <a:endParaRPr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endParaRPr>
          </a:p>
          <a:p>
            <a:pPr marL="0" marR="0" lvl="0" indent="0" algn="l" rtl="0">
              <a:lnSpc>
                <a:spcPct val="100000"/>
              </a:lnSpc>
              <a:spcBef>
                <a:spcPts val="0"/>
              </a:spcBef>
              <a:spcAft>
                <a:spcPts val="0"/>
              </a:spcAft>
              <a:buNone/>
            </a:pPr>
            <a:r>
              <a:rPr lang="ja-JP" altLang="en-US"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①プレミアムプラン</a:t>
            </a:r>
            <a:endParaRPr lang="en-US" altLang="ja-JP"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endParaRPr>
          </a:p>
          <a:p>
            <a:pPr marL="0" marR="0" lvl="0" indent="0" algn="l" rtl="0">
              <a:lnSpc>
                <a:spcPct val="100000"/>
              </a:lnSpc>
              <a:spcBef>
                <a:spcPts val="0"/>
              </a:spcBef>
              <a:spcAft>
                <a:spcPts val="0"/>
              </a:spcAft>
              <a:buNone/>
            </a:pPr>
            <a:r>
              <a:rPr lang="ja-JP" altLang="en-US"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（公開</a:t>
            </a:r>
            <a:r>
              <a:rPr lang="en-US" altLang="ja-JP"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FAQ</a:t>
            </a:r>
            <a:r>
              <a:rPr lang="ja-JP" altLang="en-US"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・ナレッジロボあり</a:t>
            </a:r>
            <a:r>
              <a:rPr lang="en-US" altLang="ja-JP"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a:t>
            </a:r>
            <a:endParaRPr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endParaRPr>
          </a:p>
          <a:p>
            <a:pPr marL="0" marR="0" lvl="0" indent="0" algn="l" rtl="0">
              <a:lnSpc>
                <a:spcPct val="100000"/>
              </a:lnSpc>
              <a:spcBef>
                <a:spcPts val="0"/>
              </a:spcBef>
              <a:spcAft>
                <a:spcPts val="0"/>
              </a:spcAft>
              <a:buNone/>
            </a:pPr>
            <a:r>
              <a:rPr lang="ja-JP"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基本利用料	：</a:t>
            </a:r>
            <a:r>
              <a:rPr lang="en-US" altLang="ja-JP"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160</a:t>
            </a:r>
            <a:r>
              <a:rPr lang="ja-JP"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,000円</a:t>
            </a:r>
            <a:endParaRPr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endParaRPr>
          </a:p>
          <a:p>
            <a:pPr marL="0" marR="0" lvl="0" indent="0" algn="l" rtl="0">
              <a:lnSpc>
                <a:spcPct val="100000"/>
              </a:lnSpc>
              <a:spcBef>
                <a:spcPts val="0"/>
              </a:spcBef>
              <a:spcAft>
                <a:spcPts val="0"/>
              </a:spcAft>
              <a:buNone/>
            </a:pPr>
            <a:r>
              <a:rPr lang="ja-JP" b="0" i="0" u="sng" strike="noStrike" cap="none" dirty="0">
                <a:solidFill>
                  <a:schemeClr val="dk1"/>
                </a:solidFill>
                <a:latin typeface="メイリオ" panose="020B0604030504040204" pitchFamily="50" charset="-128"/>
                <a:ea typeface="メイリオ" panose="020B0604030504040204" pitchFamily="50" charset="-128"/>
                <a:cs typeface="Meiryo"/>
                <a:sym typeface="Meiryo"/>
              </a:rPr>
              <a:t>一般ユーザーID：</a:t>
            </a:r>
            <a:r>
              <a:rPr lang="en-US" altLang="ja-JP" b="0" i="0" u="sng" strike="noStrike" cap="none" dirty="0">
                <a:solidFill>
                  <a:schemeClr val="dk1"/>
                </a:solidFill>
                <a:latin typeface="メイリオ" panose="020B0604030504040204" pitchFamily="50" charset="-128"/>
                <a:ea typeface="メイリオ" panose="020B0604030504040204" pitchFamily="50" charset="-128"/>
                <a:cs typeface="Meiryo"/>
                <a:sym typeface="Meiryo"/>
              </a:rPr>
              <a:t>2</a:t>
            </a:r>
            <a:r>
              <a:rPr lang="ja-JP" b="0" i="0" u="sng" strike="noStrike" cap="none" dirty="0">
                <a:solidFill>
                  <a:schemeClr val="dk1"/>
                </a:solidFill>
                <a:latin typeface="メイリオ" panose="020B0604030504040204" pitchFamily="50" charset="-128"/>
                <a:ea typeface="メイリオ" panose="020B0604030504040204" pitchFamily="50" charset="-128"/>
                <a:cs typeface="Meiryo"/>
                <a:sym typeface="Meiryo"/>
              </a:rPr>
              <a:t>人×</a:t>
            </a:r>
            <a:r>
              <a:rPr lang="en-US" altLang="ja-JP" u="sng" dirty="0">
                <a:solidFill>
                  <a:schemeClr val="dk1"/>
                </a:solidFill>
                <a:latin typeface="メイリオ" panose="020B0604030504040204" pitchFamily="50" charset="-128"/>
                <a:ea typeface="メイリオ" panose="020B0604030504040204" pitchFamily="50" charset="-128"/>
                <a:cs typeface="Meiryo"/>
                <a:sym typeface="Meiryo"/>
              </a:rPr>
              <a:t>4</a:t>
            </a:r>
            <a:r>
              <a:rPr lang="ja-JP" b="0" i="0" u="sng" strike="noStrike" cap="none" dirty="0">
                <a:solidFill>
                  <a:schemeClr val="dk1"/>
                </a:solidFill>
                <a:latin typeface="メイリオ" panose="020B0604030504040204" pitchFamily="50" charset="-128"/>
                <a:ea typeface="メイリオ" panose="020B0604030504040204" pitchFamily="50" charset="-128"/>
                <a:cs typeface="Meiryo"/>
                <a:sym typeface="Meiryo"/>
              </a:rPr>
              <a:t>,000円＝</a:t>
            </a:r>
            <a:r>
              <a:rPr lang="en-US" altLang="ja-JP" b="0" i="0" u="sng" strike="noStrike" cap="none" dirty="0">
                <a:solidFill>
                  <a:schemeClr val="dk1"/>
                </a:solidFill>
                <a:latin typeface="メイリオ" panose="020B0604030504040204" pitchFamily="50" charset="-128"/>
                <a:ea typeface="メイリオ" panose="020B0604030504040204" pitchFamily="50" charset="-128"/>
                <a:cs typeface="Meiryo"/>
                <a:sym typeface="Meiryo"/>
              </a:rPr>
              <a:t>8</a:t>
            </a:r>
            <a:r>
              <a:rPr lang="ja-JP" b="0" i="0" u="sng" strike="noStrike" cap="none" dirty="0">
                <a:solidFill>
                  <a:schemeClr val="dk1"/>
                </a:solidFill>
                <a:latin typeface="メイリオ" panose="020B0604030504040204" pitchFamily="50" charset="-128"/>
                <a:ea typeface="メイリオ" panose="020B0604030504040204" pitchFamily="50" charset="-128"/>
                <a:cs typeface="Meiryo"/>
                <a:sym typeface="Meiryo"/>
              </a:rPr>
              <a:t>,000円</a:t>
            </a:r>
            <a:endParaRPr b="0" i="0" u="sng" strike="noStrike" cap="none" dirty="0">
              <a:solidFill>
                <a:schemeClr val="dk1"/>
              </a:solidFill>
              <a:latin typeface="メイリオ" panose="020B0604030504040204" pitchFamily="50" charset="-128"/>
              <a:ea typeface="メイリオ" panose="020B0604030504040204" pitchFamily="50" charset="-128"/>
              <a:cs typeface="Meiryo"/>
              <a:sym typeface="Meiryo"/>
            </a:endParaRPr>
          </a:p>
          <a:p>
            <a:pPr marL="0" marR="0" lvl="0" indent="0" algn="l" rtl="0">
              <a:lnSpc>
                <a:spcPct val="100000"/>
              </a:lnSpc>
              <a:spcBef>
                <a:spcPts val="0"/>
              </a:spcBef>
              <a:spcAft>
                <a:spcPts val="0"/>
              </a:spcAft>
              <a:buNone/>
            </a:pPr>
            <a:r>
              <a:rPr lang="ja-JP"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a:t>
            </a:r>
            <a:r>
              <a:rPr lang="en-US" altLang="ja-JP" dirty="0">
                <a:solidFill>
                  <a:schemeClr val="dk1"/>
                </a:solidFill>
                <a:latin typeface="メイリオ" panose="020B0604030504040204" pitchFamily="50" charset="-128"/>
                <a:ea typeface="メイリオ" panose="020B0604030504040204" pitchFamily="50" charset="-128"/>
                <a:cs typeface="Meiryo"/>
                <a:sym typeface="Meiryo"/>
              </a:rPr>
              <a:t>168</a:t>
            </a:r>
            <a:r>
              <a:rPr lang="ja-JP"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,000円/月</a:t>
            </a:r>
            <a:endParaRPr lang="en-US" altLang="ja-JP"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endParaRPr>
          </a:p>
          <a:p>
            <a:pPr marL="0" marR="0" lvl="0" indent="0" algn="l" rtl="0">
              <a:lnSpc>
                <a:spcPct val="100000"/>
              </a:lnSpc>
              <a:spcBef>
                <a:spcPts val="0"/>
              </a:spcBef>
              <a:spcAft>
                <a:spcPts val="0"/>
              </a:spcAft>
              <a:buNone/>
            </a:pPr>
            <a:endParaRPr lang="en-US"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endParaRPr>
          </a:p>
          <a:p>
            <a:pPr marL="0" marR="0" lvl="0" indent="0" algn="l" rtl="0">
              <a:lnSpc>
                <a:spcPct val="100000"/>
              </a:lnSpc>
              <a:spcBef>
                <a:spcPts val="0"/>
              </a:spcBef>
              <a:spcAft>
                <a:spcPts val="0"/>
              </a:spcAft>
              <a:buNone/>
            </a:pPr>
            <a:r>
              <a:rPr lang="ja-JP" altLang="en-US" dirty="0">
                <a:solidFill>
                  <a:schemeClr val="dk1"/>
                </a:solidFill>
                <a:latin typeface="メイリオ" panose="020B0604030504040204" pitchFamily="50" charset="-128"/>
                <a:ea typeface="メイリオ" panose="020B0604030504040204" pitchFamily="50" charset="-128"/>
                <a:cs typeface="Meiryo"/>
                <a:sym typeface="Meiryo"/>
              </a:rPr>
              <a:t>②スタンダードプラン</a:t>
            </a:r>
            <a:endParaRPr lang="en-US" altLang="ja-JP" dirty="0">
              <a:solidFill>
                <a:schemeClr val="dk1"/>
              </a:solidFill>
              <a:latin typeface="メイリオ" panose="020B0604030504040204" pitchFamily="50" charset="-128"/>
              <a:ea typeface="メイリオ" panose="020B0604030504040204" pitchFamily="50" charset="-128"/>
              <a:cs typeface="Meiryo"/>
              <a:sym typeface="Meiryo"/>
            </a:endParaRPr>
          </a:p>
          <a:p>
            <a:pPr marL="0" marR="0" lvl="0" indent="0" algn="l" rtl="0">
              <a:lnSpc>
                <a:spcPct val="100000"/>
              </a:lnSpc>
              <a:spcBef>
                <a:spcPts val="0"/>
              </a:spcBef>
              <a:spcAft>
                <a:spcPts val="0"/>
              </a:spcAft>
              <a:buNone/>
            </a:pPr>
            <a:r>
              <a:rPr lang="ja-JP" altLang="en-US" dirty="0">
                <a:solidFill>
                  <a:schemeClr val="dk1"/>
                </a:solidFill>
                <a:latin typeface="メイリオ" panose="020B0604030504040204" pitchFamily="50" charset="-128"/>
                <a:ea typeface="メイリオ" panose="020B0604030504040204" pitchFamily="50" charset="-128"/>
                <a:cs typeface="Meiryo"/>
                <a:sym typeface="Meiryo"/>
              </a:rPr>
              <a:t>（</a:t>
            </a:r>
            <a:r>
              <a:rPr lang="ja-JP" altLang="en-US"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公開</a:t>
            </a:r>
            <a:r>
              <a:rPr lang="en-US" altLang="ja-JP"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FAQ</a:t>
            </a:r>
            <a:r>
              <a:rPr lang="ja-JP" altLang="en-US"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・ナレッジロボなし</a:t>
            </a:r>
            <a:r>
              <a:rPr lang="en-US" altLang="ja-JP"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a:t>
            </a:r>
            <a:endParaRPr lang="ja-JP" altLang="en-US"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endParaRPr>
          </a:p>
          <a:p>
            <a:pPr marL="0" marR="0" lvl="0" indent="0" algn="l" rtl="0">
              <a:lnSpc>
                <a:spcPct val="100000"/>
              </a:lnSpc>
              <a:spcBef>
                <a:spcPts val="0"/>
              </a:spcBef>
              <a:spcAft>
                <a:spcPts val="0"/>
              </a:spcAft>
              <a:buNone/>
            </a:pPr>
            <a:r>
              <a:rPr lang="ja-JP" altLang="en-US"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基本利用料	：</a:t>
            </a:r>
            <a:r>
              <a:rPr lang="en-US" altLang="ja-JP"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120,000</a:t>
            </a:r>
            <a:r>
              <a:rPr lang="ja-JP" altLang="en-US"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円</a:t>
            </a:r>
          </a:p>
          <a:p>
            <a:pPr marL="0" marR="0" lvl="0" indent="0" algn="l" rtl="0">
              <a:lnSpc>
                <a:spcPct val="100000"/>
              </a:lnSpc>
              <a:spcBef>
                <a:spcPts val="0"/>
              </a:spcBef>
              <a:spcAft>
                <a:spcPts val="0"/>
              </a:spcAft>
              <a:buNone/>
            </a:pPr>
            <a:r>
              <a:rPr lang="ja-JP" altLang="en-US" b="0" i="0" u="sng" strike="noStrike" cap="none" dirty="0">
                <a:solidFill>
                  <a:schemeClr val="dk1"/>
                </a:solidFill>
                <a:latin typeface="メイリオ" panose="020B0604030504040204" pitchFamily="50" charset="-128"/>
                <a:ea typeface="メイリオ" panose="020B0604030504040204" pitchFamily="50" charset="-128"/>
                <a:cs typeface="Meiryo"/>
                <a:sym typeface="Meiryo"/>
              </a:rPr>
              <a:t>一般ユーザー</a:t>
            </a:r>
            <a:r>
              <a:rPr lang="en-US" altLang="ja-JP" b="0" i="0" u="sng" strike="noStrike" cap="none" dirty="0">
                <a:solidFill>
                  <a:schemeClr val="dk1"/>
                </a:solidFill>
                <a:latin typeface="メイリオ" panose="020B0604030504040204" pitchFamily="50" charset="-128"/>
                <a:ea typeface="メイリオ" panose="020B0604030504040204" pitchFamily="50" charset="-128"/>
                <a:cs typeface="Meiryo"/>
                <a:sym typeface="Meiryo"/>
              </a:rPr>
              <a:t>ID</a:t>
            </a:r>
            <a:r>
              <a:rPr lang="ja-JP" altLang="en-US" b="0" i="0" u="sng" strike="noStrike" cap="none" dirty="0">
                <a:solidFill>
                  <a:schemeClr val="dk1"/>
                </a:solidFill>
                <a:latin typeface="メイリオ" panose="020B0604030504040204" pitchFamily="50" charset="-128"/>
                <a:ea typeface="メイリオ" panose="020B0604030504040204" pitchFamily="50" charset="-128"/>
                <a:cs typeface="Meiryo"/>
                <a:sym typeface="Meiryo"/>
              </a:rPr>
              <a:t>：</a:t>
            </a:r>
            <a:r>
              <a:rPr lang="en-US" altLang="ja-JP" u="sng" dirty="0">
                <a:solidFill>
                  <a:schemeClr val="dk1"/>
                </a:solidFill>
                <a:latin typeface="メイリオ" panose="020B0604030504040204" pitchFamily="50" charset="-128"/>
                <a:ea typeface="メイリオ" panose="020B0604030504040204" pitchFamily="50" charset="-128"/>
                <a:cs typeface="Meiryo"/>
                <a:sym typeface="Meiryo"/>
              </a:rPr>
              <a:t>2</a:t>
            </a:r>
            <a:r>
              <a:rPr lang="ja-JP" altLang="en-US" b="0" i="0" u="sng" strike="noStrike" cap="none" dirty="0">
                <a:solidFill>
                  <a:schemeClr val="dk1"/>
                </a:solidFill>
                <a:latin typeface="メイリオ" panose="020B0604030504040204" pitchFamily="50" charset="-128"/>
                <a:ea typeface="メイリオ" panose="020B0604030504040204" pitchFamily="50" charset="-128"/>
                <a:cs typeface="Meiryo"/>
                <a:sym typeface="Meiryo"/>
              </a:rPr>
              <a:t>人</a:t>
            </a:r>
            <a:r>
              <a:rPr lang="en-US" altLang="ja-JP" b="0" i="0" u="sng" strike="noStrike" cap="none" dirty="0">
                <a:solidFill>
                  <a:schemeClr val="dk1"/>
                </a:solidFill>
                <a:latin typeface="メイリオ" panose="020B0604030504040204" pitchFamily="50" charset="-128"/>
                <a:ea typeface="メイリオ" panose="020B0604030504040204" pitchFamily="50" charset="-128"/>
                <a:cs typeface="Meiryo"/>
                <a:sym typeface="Meiryo"/>
              </a:rPr>
              <a:t>×3,000</a:t>
            </a:r>
            <a:r>
              <a:rPr lang="ja-JP" altLang="en-US" b="0" i="0" u="sng" strike="noStrike" cap="none" dirty="0">
                <a:solidFill>
                  <a:schemeClr val="dk1"/>
                </a:solidFill>
                <a:latin typeface="メイリオ" panose="020B0604030504040204" pitchFamily="50" charset="-128"/>
                <a:ea typeface="メイリオ" panose="020B0604030504040204" pitchFamily="50" charset="-128"/>
                <a:cs typeface="Meiryo"/>
                <a:sym typeface="Meiryo"/>
              </a:rPr>
              <a:t>円＝</a:t>
            </a:r>
            <a:r>
              <a:rPr lang="en-US" altLang="ja-JP" u="sng" dirty="0">
                <a:solidFill>
                  <a:schemeClr val="dk1"/>
                </a:solidFill>
                <a:latin typeface="メイリオ" panose="020B0604030504040204" pitchFamily="50" charset="-128"/>
                <a:ea typeface="メイリオ" panose="020B0604030504040204" pitchFamily="50" charset="-128"/>
                <a:cs typeface="Meiryo"/>
                <a:sym typeface="Meiryo"/>
              </a:rPr>
              <a:t>6</a:t>
            </a:r>
            <a:r>
              <a:rPr lang="en-US" altLang="ja-JP" b="0" i="0" u="sng" strike="noStrike" cap="none" dirty="0">
                <a:solidFill>
                  <a:schemeClr val="dk1"/>
                </a:solidFill>
                <a:latin typeface="メイリオ" panose="020B0604030504040204" pitchFamily="50" charset="-128"/>
                <a:ea typeface="メイリオ" panose="020B0604030504040204" pitchFamily="50" charset="-128"/>
                <a:cs typeface="Meiryo"/>
                <a:sym typeface="Meiryo"/>
              </a:rPr>
              <a:t>,000</a:t>
            </a:r>
            <a:r>
              <a:rPr lang="ja-JP" altLang="en-US" b="0" i="0" u="sng" strike="noStrike" cap="none" dirty="0">
                <a:solidFill>
                  <a:schemeClr val="dk1"/>
                </a:solidFill>
                <a:latin typeface="メイリオ" panose="020B0604030504040204" pitchFamily="50" charset="-128"/>
                <a:ea typeface="メイリオ" panose="020B0604030504040204" pitchFamily="50" charset="-128"/>
                <a:cs typeface="Meiryo"/>
                <a:sym typeface="Meiryo"/>
              </a:rPr>
              <a:t>円</a:t>
            </a:r>
          </a:p>
          <a:p>
            <a:pPr marL="0" marR="0" lvl="0" indent="0" algn="l" rtl="0">
              <a:lnSpc>
                <a:spcPct val="100000"/>
              </a:lnSpc>
              <a:spcBef>
                <a:spcPts val="0"/>
              </a:spcBef>
              <a:spcAft>
                <a:spcPts val="0"/>
              </a:spcAft>
              <a:buNone/>
            </a:pPr>
            <a:r>
              <a:rPr lang="en-US" altLang="ja-JP" dirty="0">
                <a:solidFill>
                  <a:schemeClr val="dk1"/>
                </a:solidFill>
                <a:latin typeface="メイリオ" panose="020B0604030504040204" pitchFamily="50" charset="-128"/>
                <a:ea typeface="メイリオ" panose="020B0604030504040204" pitchFamily="50" charset="-128"/>
                <a:cs typeface="Meiryo"/>
                <a:sym typeface="Meiryo"/>
              </a:rPr>
              <a:t>=</a:t>
            </a:r>
            <a:r>
              <a:rPr lang="en-US" altLang="ja-JP" b="0" i="0" strike="noStrike" cap="none" dirty="0">
                <a:solidFill>
                  <a:schemeClr val="dk1"/>
                </a:solidFill>
                <a:latin typeface="メイリオ" panose="020B0604030504040204" pitchFamily="50" charset="-128"/>
                <a:ea typeface="メイリオ" panose="020B0604030504040204" pitchFamily="50" charset="-128"/>
                <a:cs typeface="Meiryo"/>
                <a:sym typeface="Meiryo"/>
              </a:rPr>
              <a:t>126</a:t>
            </a:r>
            <a:r>
              <a:rPr lang="en-US" altLang="ja-JP"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,000</a:t>
            </a:r>
            <a:r>
              <a:rPr lang="ja-JP" altLang="en-US"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円</a:t>
            </a:r>
            <a:r>
              <a:rPr lang="en-US" altLang="ja-JP"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a:t>
            </a:r>
            <a:r>
              <a:rPr lang="ja-JP" altLang="en-US"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月</a:t>
            </a:r>
          </a:p>
        </p:txBody>
      </p:sp>
    </p:spTree>
    <p:extLst>
      <p:ext uri="{BB962C8B-B14F-4D97-AF65-F5344CB8AC3E}">
        <p14:creationId xmlns:p14="http://schemas.microsoft.com/office/powerpoint/2010/main" val="3297466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79">
          <a:extLst>
            <a:ext uri="{FF2B5EF4-FFF2-40B4-BE49-F238E27FC236}">
              <a16:creationId xmlns:a16="http://schemas.microsoft.com/office/drawing/2014/main" id="{28AD7DD8-A76E-C54C-CB44-F43C9B366286}"/>
            </a:ext>
          </a:extLst>
        </p:cNvPr>
        <p:cNvGrpSpPr/>
        <p:nvPr/>
      </p:nvGrpSpPr>
      <p:grpSpPr>
        <a:xfrm>
          <a:off x="0" y="0"/>
          <a:ext cx="0" cy="0"/>
          <a:chOff x="0" y="0"/>
          <a:chExt cx="0" cy="0"/>
        </a:xfrm>
      </p:grpSpPr>
      <p:pic>
        <p:nvPicPr>
          <p:cNvPr id="22" name="図 21">
            <a:extLst>
              <a:ext uri="{FF2B5EF4-FFF2-40B4-BE49-F238E27FC236}">
                <a16:creationId xmlns:a16="http://schemas.microsoft.com/office/drawing/2014/main" id="{F9C73BF4-68C2-A2D5-0A1F-93A01CAB7F07}"/>
              </a:ext>
            </a:extLst>
          </p:cNvPr>
          <p:cNvPicPr>
            <a:picLocks noChangeAspect="1"/>
          </p:cNvPicPr>
          <p:nvPr/>
        </p:nvPicPr>
        <p:blipFill>
          <a:blip r:embed="rId3"/>
          <a:stretch>
            <a:fillRect/>
          </a:stretch>
        </p:blipFill>
        <p:spPr>
          <a:xfrm>
            <a:off x="4492660" y="1354180"/>
            <a:ext cx="7699340" cy="3971706"/>
          </a:xfrm>
          <a:prstGeom prst="rect">
            <a:avLst/>
          </a:prstGeom>
        </p:spPr>
      </p:pic>
      <p:sp>
        <p:nvSpPr>
          <p:cNvPr id="180" name="Google Shape;180;p24">
            <a:extLst>
              <a:ext uri="{FF2B5EF4-FFF2-40B4-BE49-F238E27FC236}">
                <a16:creationId xmlns:a16="http://schemas.microsoft.com/office/drawing/2014/main" id="{152620B2-6487-EC3C-2EE8-9AD61D9017D9}"/>
              </a:ext>
            </a:extLst>
          </p:cNvPr>
          <p:cNvSpPr txBox="1">
            <a:spLocks noGrp="1"/>
          </p:cNvSpPr>
          <p:nvPr>
            <p:ph type="sldNum" idx="12"/>
          </p:nvPr>
        </p:nvSpPr>
        <p:spPr>
          <a:xfrm>
            <a:off x="9308869" y="6491818"/>
            <a:ext cx="27432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US" altLang="ja-JP">
                <a:latin typeface="メイリオ" panose="020B0604030504040204" pitchFamily="50" charset="-128"/>
                <a:ea typeface="メイリオ" panose="020B0604030504040204" pitchFamily="50" charset="-128"/>
              </a:rPr>
              <a:t>7</a:t>
            </a:fld>
            <a:endParaRPr>
              <a:latin typeface="メイリオ" panose="020B0604030504040204" pitchFamily="50" charset="-128"/>
              <a:ea typeface="メイリオ" panose="020B0604030504040204" pitchFamily="50" charset="-128"/>
            </a:endParaRPr>
          </a:p>
        </p:txBody>
      </p:sp>
      <p:sp>
        <p:nvSpPr>
          <p:cNvPr id="181" name="Google Shape;181;p24">
            <a:extLst>
              <a:ext uri="{FF2B5EF4-FFF2-40B4-BE49-F238E27FC236}">
                <a16:creationId xmlns:a16="http://schemas.microsoft.com/office/drawing/2014/main" id="{5F81154C-858B-93DE-13FF-014956A7F73F}"/>
              </a:ext>
            </a:extLst>
          </p:cNvPr>
          <p:cNvSpPr txBox="1"/>
          <p:nvPr/>
        </p:nvSpPr>
        <p:spPr>
          <a:xfrm>
            <a:off x="121913" y="187333"/>
            <a:ext cx="11027700" cy="4617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altLang="en-US" sz="2400" b="0" i="0" u="none" strike="noStrike" cap="none" dirty="0">
                <a:solidFill>
                  <a:schemeClr val="dk1"/>
                </a:solidFill>
                <a:latin typeface="メイリオ" panose="020B0604030504040204" pitchFamily="50" charset="-128"/>
                <a:ea typeface="メイリオ" panose="020B0604030504040204" pitchFamily="50" charset="-128"/>
                <a:sym typeface="Arial"/>
              </a:rPr>
              <a:t>企業のヘルプデスク対応（電話</a:t>
            </a:r>
            <a:r>
              <a:rPr lang="en-US" altLang="ja-JP" sz="2400" b="0" i="0" u="none" strike="noStrike" cap="none" dirty="0">
                <a:solidFill>
                  <a:schemeClr val="dk1"/>
                </a:solidFill>
                <a:latin typeface="メイリオ" panose="020B0604030504040204" pitchFamily="50" charset="-128"/>
                <a:ea typeface="メイリオ" panose="020B0604030504040204" pitchFamily="50" charset="-128"/>
                <a:sym typeface="Arial"/>
              </a:rPr>
              <a:t>/</a:t>
            </a:r>
            <a:r>
              <a:rPr lang="ja-JP" altLang="en-US" sz="2400" b="0" i="0" u="none" strike="noStrike" cap="none" dirty="0">
                <a:solidFill>
                  <a:schemeClr val="dk1"/>
                </a:solidFill>
                <a:latin typeface="メイリオ" panose="020B0604030504040204" pitchFamily="50" charset="-128"/>
                <a:ea typeface="メイリオ" panose="020B0604030504040204" pitchFamily="50" charset="-128"/>
                <a:sym typeface="Arial"/>
              </a:rPr>
              <a:t>メール対応）</a:t>
            </a:r>
            <a:endParaRPr sz="2400" b="0" i="0" u="none" strike="noStrike" cap="none" dirty="0">
              <a:solidFill>
                <a:srgbClr val="FF0000"/>
              </a:solidFill>
              <a:latin typeface="メイリオ" panose="020B0604030504040204" pitchFamily="50" charset="-128"/>
              <a:ea typeface="メイリオ" panose="020B0604030504040204" pitchFamily="50" charset="-128"/>
              <a:sym typeface="Arial"/>
            </a:endParaRPr>
          </a:p>
        </p:txBody>
      </p:sp>
      <p:sp>
        <p:nvSpPr>
          <p:cNvPr id="2" name="Google Shape;660;p51">
            <a:extLst>
              <a:ext uri="{FF2B5EF4-FFF2-40B4-BE49-F238E27FC236}">
                <a16:creationId xmlns:a16="http://schemas.microsoft.com/office/drawing/2014/main" id="{3ABF509A-3979-A5E6-0FC0-0A5ACA770D7D}"/>
              </a:ext>
            </a:extLst>
          </p:cNvPr>
          <p:cNvSpPr/>
          <p:nvPr/>
        </p:nvSpPr>
        <p:spPr>
          <a:xfrm>
            <a:off x="544788" y="2779436"/>
            <a:ext cx="1497962" cy="1523007"/>
          </a:xfrm>
          <a:prstGeom prst="roundRect">
            <a:avLst>
              <a:gd name="adj" fmla="val 16667"/>
            </a:avLst>
          </a:prstGeom>
          <a:solidFill>
            <a:schemeClr val="accent5">
              <a:lumMod val="40000"/>
              <a:lumOff val="60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050" b="0" i="0" u="none" strike="noStrike" cap="none">
              <a:solidFill>
                <a:schemeClr val="lt1"/>
              </a:solidFill>
              <a:latin typeface="メイリオ" panose="020B0604030504040204" pitchFamily="50" charset="-128"/>
              <a:ea typeface="メイリオ" panose="020B0604030504040204" pitchFamily="50" charset="-128"/>
              <a:cs typeface="Meiryo"/>
              <a:sym typeface="Meiryo"/>
            </a:endParaRPr>
          </a:p>
        </p:txBody>
      </p:sp>
      <p:sp>
        <p:nvSpPr>
          <p:cNvPr id="3" name="Google Shape;660;p51">
            <a:extLst>
              <a:ext uri="{FF2B5EF4-FFF2-40B4-BE49-F238E27FC236}">
                <a16:creationId xmlns:a16="http://schemas.microsoft.com/office/drawing/2014/main" id="{193DE53E-3552-7314-5B83-072DE567425B}"/>
              </a:ext>
            </a:extLst>
          </p:cNvPr>
          <p:cNvSpPr/>
          <p:nvPr/>
        </p:nvSpPr>
        <p:spPr>
          <a:xfrm>
            <a:off x="544788" y="970291"/>
            <a:ext cx="1497962" cy="1523007"/>
          </a:xfrm>
          <a:prstGeom prst="roundRect">
            <a:avLst>
              <a:gd name="adj" fmla="val 16667"/>
            </a:avLst>
          </a:prstGeom>
          <a:solidFill>
            <a:schemeClr val="accent5">
              <a:lumMod val="40000"/>
              <a:lumOff val="60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050" b="0" i="0" u="none" strike="noStrike" cap="none">
              <a:solidFill>
                <a:schemeClr val="lt1"/>
              </a:solidFill>
              <a:latin typeface="メイリオ" panose="020B0604030504040204" pitchFamily="50" charset="-128"/>
              <a:ea typeface="メイリオ" panose="020B0604030504040204" pitchFamily="50" charset="-128"/>
              <a:cs typeface="Meiryo"/>
              <a:sym typeface="Meiryo"/>
            </a:endParaRPr>
          </a:p>
        </p:txBody>
      </p:sp>
      <p:pic>
        <p:nvPicPr>
          <p:cNvPr id="5" name="グラフィックス 4" descr="建物 枠線">
            <a:extLst>
              <a:ext uri="{FF2B5EF4-FFF2-40B4-BE49-F238E27FC236}">
                <a16:creationId xmlns:a16="http://schemas.microsoft.com/office/drawing/2014/main" id="{2AF33ABD-C48B-DEB8-28DA-C7C984D4FAD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36569" y="1388905"/>
            <a:ext cx="914400" cy="914400"/>
          </a:xfrm>
          <a:prstGeom prst="rect">
            <a:avLst/>
          </a:prstGeom>
        </p:spPr>
      </p:pic>
      <p:sp>
        <p:nvSpPr>
          <p:cNvPr id="6" name="Google Shape;677;p51">
            <a:extLst>
              <a:ext uri="{FF2B5EF4-FFF2-40B4-BE49-F238E27FC236}">
                <a16:creationId xmlns:a16="http://schemas.microsoft.com/office/drawing/2014/main" id="{92DB692C-1D81-CFDA-87D6-DF87468B1817}"/>
              </a:ext>
            </a:extLst>
          </p:cNvPr>
          <p:cNvSpPr txBox="1"/>
          <p:nvPr/>
        </p:nvSpPr>
        <p:spPr>
          <a:xfrm>
            <a:off x="496084" y="1010191"/>
            <a:ext cx="1840984" cy="33851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altLang="en-US" sz="1600" b="1" dirty="0">
                <a:latin typeface="メイリオ" panose="020B0604030504040204" pitchFamily="50" charset="-128"/>
                <a:ea typeface="メイリオ" panose="020B0604030504040204" pitchFamily="50" charset="-128"/>
                <a:sym typeface="Meiryo"/>
              </a:rPr>
              <a:t>企業</a:t>
            </a:r>
            <a:r>
              <a:rPr lang="en-US" altLang="ja-JP" sz="1600" b="1" dirty="0">
                <a:latin typeface="メイリオ" panose="020B0604030504040204" pitchFamily="50" charset="-128"/>
                <a:ea typeface="メイリオ" panose="020B0604030504040204" pitchFamily="50" charset="-128"/>
                <a:sym typeface="Meiryo"/>
              </a:rPr>
              <a:t>A</a:t>
            </a:r>
            <a:endParaRPr sz="3200" dirty="0">
              <a:latin typeface="メイリオ" panose="020B0604030504040204" pitchFamily="50" charset="-128"/>
              <a:ea typeface="メイリオ" panose="020B0604030504040204" pitchFamily="50" charset="-128"/>
            </a:endParaRPr>
          </a:p>
        </p:txBody>
      </p:sp>
      <p:cxnSp>
        <p:nvCxnSpPr>
          <p:cNvPr id="7" name="Google Shape;977;p59">
            <a:extLst>
              <a:ext uri="{FF2B5EF4-FFF2-40B4-BE49-F238E27FC236}">
                <a16:creationId xmlns:a16="http://schemas.microsoft.com/office/drawing/2014/main" id="{74EA4793-DFDB-8EAF-54C1-97C247573CBB}"/>
              </a:ext>
            </a:extLst>
          </p:cNvPr>
          <p:cNvCxnSpPr>
            <a:cxnSpLocks/>
          </p:cNvCxnSpPr>
          <p:nvPr/>
        </p:nvCxnSpPr>
        <p:spPr>
          <a:xfrm>
            <a:off x="2281337" y="1848934"/>
            <a:ext cx="2061325" cy="0"/>
          </a:xfrm>
          <a:prstGeom prst="straightConnector1">
            <a:avLst/>
          </a:prstGeom>
          <a:noFill/>
          <a:ln w="76200" cap="flat" cmpd="sng">
            <a:solidFill>
              <a:schemeClr val="dk1"/>
            </a:solidFill>
            <a:prstDash val="solid"/>
            <a:round/>
            <a:headEnd type="none" w="sm" len="sm"/>
            <a:tailEnd type="triangle" w="med" len="med"/>
          </a:ln>
        </p:spPr>
      </p:cxnSp>
      <p:sp>
        <p:nvSpPr>
          <p:cNvPr id="8" name="Google Shape;677;p51">
            <a:extLst>
              <a:ext uri="{FF2B5EF4-FFF2-40B4-BE49-F238E27FC236}">
                <a16:creationId xmlns:a16="http://schemas.microsoft.com/office/drawing/2014/main" id="{287B430E-726A-0333-247B-DDCC07916CBD}"/>
              </a:ext>
            </a:extLst>
          </p:cNvPr>
          <p:cNvSpPr txBox="1"/>
          <p:nvPr/>
        </p:nvSpPr>
        <p:spPr>
          <a:xfrm>
            <a:off x="2734636" y="1244260"/>
            <a:ext cx="1360456" cy="46162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altLang="en-US" sz="2400" dirty="0">
                <a:latin typeface="メイリオ" panose="020B0604030504040204" pitchFamily="50" charset="-128"/>
                <a:ea typeface="メイリオ" panose="020B0604030504040204" pitchFamily="50" charset="-128"/>
              </a:rPr>
              <a:t>問合せ</a:t>
            </a:r>
            <a:endParaRPr lang="en-US" altLang="ja-JP" sz="2400" dirty="0">
              <a:latin typeface="メイリオ" panose="020B0604030504040204" pitchFamily="50" charset="-128"/>
              <a:ea typeface="メイリオ" panose="020B0604030504040204" pitchFamily="50" charset="-128"/>
            </a:endParaRPr>
          </a:p>
        </p:txBody>
      </p:sp>
      <p:sp>
        <p:nvSpPr>
          <p:cNvPr id="9" name="Google Shape;677;p51">
            <a:extLst>
              <a:ext uri="{FF2B5EF4-FFF2-40B4-BE49-F238E27FC236}">
                <a16:creationId xmlns:a16="http://schemas.microsoft.com/office/drawing/2014/main" id="{7D99173B-2DEA-D15B-80A6-662E31B619D8}"/>
              </a:ext>
            </a:extLst>
          </p:cNvPr>
          <p:cNvSpPr txBox="1"/>
          <p:nvPr/>
        </p:nvSpPr>
        <p:spPr>
          <a:xfrm>
            <a:off x="2300563" y="2224655"/>
            <a:ext cx="2219727" cy="83095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altLang="en-US" sz="2400" dirty="0">
                <a:latin typeface="メイリオ" panose="020B0604030504040204" pitchFamily="50" charset="-128"/>
                <a:ea typeface="メイリオ" panose="020B0604030504040204" pitchFamily="50" charset="-128"/>
              </a:rPr>
              <a:t>メール</a:t>
            </a:r>
            <a:r>
              <a:rPr lang="en-US" altLang="ja-JP" sz="2400" dirty="0">
                <a:latin typeface="メイリオ" panose="020B0604030504040204" pitchFamily="50" charset="-128"/>
                <a:ea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rPr>
              <a:t>電話で</a:t>
            </a:r>
            <a:endParaRPr lang="en-US" altLang="ja-JP" sz="2400" dirty="0">
              <a:latin typeface="メイリオ" panose="020B0604030504040204" pitchFamily="50" charset="-128"/>
              <a:ea typeface="メイリオ" panose="020B0604030504040204" pitchFamily="50" charset="-128"/>
            </a:endParaRPr>
          </a:p>
          <a:p>
            <a:pPr marL="0" marR="0" lvl="0" indent="0" algn="l" rtl="0">
              <a:lnSpc>
                <a:spcPct val="100000"/>
              </a:lnSpc>
              <a:spcBef>
                <a:spcPts val="0"/>
              </a:spcBef>
              <a:spcAft>
                <a:spcPts val="0"/>
              </a:spcAft>
              <a:buNone/>
            </a:pPr>
            <a:r>
              <a:rPr lang="ja-JP" altLang="en-US" sz="2400" dirty="0">
                <a:latin typeface="メイリオ" panose="020B0604030504040204" pitchFamily="50" charset="-128"/>
                <a:ea typeface="メイリオ" panose="020B0604030504040204" pitchFamily="50" charset="-128"/>
              </a:rPr>
              <a:t>回答</a:t>
            </a:r>
            <a:endParaRPr lang="en-US" altLang="ja-JP" sz="2400" dirty="0">
              <a:latin typeface="メイリオ" panose="020B0604030504040204" pitchFamily="50" charset="-128"/>
              <a:ea typeface="メイリオ" panose="020B0604030504040204" pitchFamily="50" charset="-128"/>
            </a:endParaRPr>
          </a:p>
        </p:txBody>
      </p:sp>
      <p:cxnSp>
        <p:nvCxnSpPr>
          <p:cNvPr id="10" name="Google Shape;977;p59">
            <a:extLst>
              <a:ext uri="{FF2B5EF4-FFF2-40B4-BE49-F238E27FC236}">
                <a16:creationId xmlns:a16="http://schemas.microsoft.com/office/drawing/2014/main" id="{1FF36555-D733-57B9-9134-CECDA53C0804}"/>
              </a:ext>
            </a:extLst>
          </p:cNvPr>
          <p:cNvCxnSpPr>
            <a:cxnSpLocks/>
          </p:cNvCxnSpPr>
          <p:nvPr/>
        </p:nvCxnSpPr>
        <p:spPr>
          <a:xfrm flipH="1">
            <a:off x="2253468" y="2117132"/>
            <a:ext cx="2061325" cy="0"/>
          </a:xfrm>
          <a:prstGeom prst="straightConnector1">
            <a:avLst/>
          </a:prstGeom>
          <a:noFill/>
          <a:ln w="76200" cap="flat" cmpd="sng">
            <a:solidFill>
              <a:schemeClr val="dk1"/>
            </a:solidFill>
            <a:prstDash val="solid"/>
            <a:round/>
            <a:headEnd type="none" w="sm" len="sm"/>
            <a:tailEnd type="triangle" w="med" len="med"/>
          </a:ln>
        </p:spPr>
      </p:cxnSp>
      <p:cxnSp>
        <p:nvCxnSpPr>
          <p:cNvPr id="11" name="Google Shape;977;p59">
            <a:extLst>
              <a:ext uri="{FF2B5EF4-FFF2-40B4-BE49-F238E27FC236}">
                <a16:creationId xmlns:a16="http://schemas.microsoft.com/office/drawing/2014/main" id="{0575860C-8E4D-F3AC-8C59-59C3D9A0C35A}"/>
              </a:ext>
            </a:extLst>
          </p:cNvPr>
          <p:cNvCxnSpPr>
            <a:cxnSpLocks/>
          </p:cNvCxnSpPr>
          <p:nvPr/>
        </p:nvCxnSpPr>
        <p:spPr>
          <a:xfrm>
            <a:off x="2281337" y="3443467"/>
            <a:ext cx="2061325" cy="0"/>
          </a:xfrm>
          <a:prstGeom prst="straightConnector1">
            <a:avLst/>
          </a:prstGeom>
          <a:noFill/>
          <a:ln w="76200" cap="flat" cmpd="sng">
            <a:solidFill>
              <a:schemeClr val="dk1"/>
            </a:solidFill>
            <a:prstDash val="solid"/>
            <a:round/>
            <a:headEnd type="none" w="sm" len="sm"/>
            <a:tailEnd type="triangle" w="med" len="med"/>
          </a:ln>
        </p:spPr>
      </p:cxnSp>
      <p:cxnSp>
        <p:nvCxnSpPr>
          <p:cNvPr id="12" name="Google Shape;977;p59">
            <a:extLst>
              <a:ext uri="{FF2B5EF4-FFF2-40B4-BE49-F238E27FC236}">
                <a16:creationId xmlns:a16="http://schemas.microsoft.com/office/drawing/2014/main" id="{0DC394B1-7B15-549F-5E8F-F83FA2F3AE8B}"/>
              </a:ext>
            </a:extLst>
          </p:cNvPr>
          <p:cNvCxnSpPr>
            <a:cxnSpLocks/>
          </p:cNvCxnSpPr>
          <p:nvPr/>
        </p:nvCxnSpPr>
        <p:spPr>
          <a:xfrm flipH="1">
            <a:off x="2253468" y="3711665"/>
            <a:ext cx="2061325" cy="0"/>
          </a:xfrm>
          <a:prstGeom prst="straightConnector1">
            <a:avLst/>
          </a:prstGeom>
          <a:noFill/>
          <a:ln w="76200" cap="flat" cmpd="sng">
            <a:solidFill>
              <a:schemeClr val="dk1"/>
            </a:solidFill>
            <a:prstDash val="solid"/>
            <a:round/>
            <a:headEnd type="none" w="sm" len="sm"/>
            <a:tailEnd type="triangle" w="med" len="med"/>
          </a:ln>
        </p:spPr>
      </p:cxnSp>
      <p:cxnSp>
        <p:nvCxnSpPr>
          <p:cNvPr id="13" name="Google Shape;977;p59">
            <a:extLst>
              <a:ext uri="{FF2B5EF4-FFF2-40B4-BE49-F238E27FC236}">
                <a16:creationId xmlns:a16="http://schemas.microsoft.com/office/drawing/2014/main" id="{15B0328D-6CFF-1F5F-9642-8B2752BF81F1}"/>
              </a:ext>
            </a:extLst>
          </p:cNvPr>
          <p:cNvCxnSpPr>
            <a:cxnSpLocks/>
          </p:cNvCxnSpPr>
          <p:nvPr/>
        </p:nvCxnSpPr>
        <p:spPr>
          <a:xfrm>
            <a:off x="2281337" y="4893805"/>
            <a:ext cx="2061325" cy="0"/>
          </a:xfrm>
          <a:prstGeom prst="straightConnector1">
            <a:avLst/>
          </a:prstGeom>
          <a:noFill/>
          <a:ln w="76200" cap="flat" cmpd="sng">
            <a:solidFill>
              <a:schemeClr val="dk1"/>
            </a:solidFill>
            <a:prstDash val="solid"/>
            <a:round/>
            <a:headEnd type="none" w="sm" len="sm"/>
            <a:tailEnd type="triangle" w="med" len="med"/>
          </a:ln>
        </p:spPr>
      </p:cxnSp>
      <p:cxnSp>
        <p:nvCxnSpPr>
          <p:cNvPr id="14" name="Google Shape;977;p59">
            <a:extLst>
              <a:ext uri="{FF2B5EF4-FFF2-40B4-BE49-F238E27FC236}">
                <a16:creationId xmlns:a16="http://schemas.microsoft.com/office/drawing/2014/main" id="{E0892CB9-3772-38CA-8F52-D5B081AE72F2}"/>
              </a:ext>
            </a:extLst>
          </p:cNvPr>
          <p:cNvCxnSpPr>
            <a:cxnSpLocks/>
          </p:cNvCxnSpPr>
          <p:nvPr/>
        </p:nvCxnSpPr>
        <p:spPr>
          <a:xfrm flipH="1">
            <a:off x="2253468" y="5162003"/>
            <a:ext cx="2061325" cy="0"/>
          </a:xfrm>
          <a:prstGeom prst="straightConnector1">
            <a:avLst/>
          </a:prstGeom>
          <a:noFill/>
          <a:ln w="76200" cap="flat" cmpd="sng">
            <a:solidFill>
              <a:schemeClr val="dk1"/>
            </a:solidFill>
            <a:prstDash val="solid"/>
            <a:round/>
            <a:headEnd type="none" w="sm" len="sm"/>
            <a:tailEnd type="triangle" w="med" len="med"/>
          </a:ln>
        </p:spPr>
      </p:cxnSp>
      <p:pic>
        <p:nvPicPr>
          <p:cNvPr id="15" name="グラフィックス 14" descr="建物 枠線">
            <a:extLst>
              <a:ext uri="{FF2B5EF4-FFF2-40B4-BE49-F238E27FC236}">
                <a16:creationId xmlns:a16="http://schemas.microsoft.com/office/drawing/2014/main" id="{61BD3C0A-6B6F-AE7F-7FD8-AE6DA60A2506}"/>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36569" y="3198050"/>
            <a:ext cx="914400" cy="914400"/>
          </a:xfrm>
          <a:prstGeom prst="rect">
            <a:avLst/>
          </a:prstGeom>
        </p:spPr>
      </p:pic>
      <p:sp>
        <p:nvSpPr>
          <p:cNvPr id="16" name="Google Shape;677;p51">
            <a:extLst>
              <a:ext uri="{FF2B5EF4-FFF2-40B4-BE49-F238E27FC236}">
                <a16:creationId xmlns:a16="http://schemas.microsoft.com/office/drawing/2014/main" id="{C1DCDAB6-2E73-873B-1057-CB57A3693859}"/>
              </a:ext>
            </a:extLst>
          </p:cNvPr>
          <p:cNvSpPr txBox="1"/>
          <p:nvPr/>
        </p:nvSpPr>
        <p:spPr>
          <a:xfrm>
            <a:off x="496084" y="2819336"/>
            <a:ext cx="1840984" cy="33851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altLang="en-US" sz="1600" b="1" dirty="0">
                <a:latin typeface="メイリオ" panose="020B0604030504040204" pitchFamily="50" charset="-128"/>
                <a:ea typeface="メイリオ" panose="020B0604030504040204" pitchFamily="50" charset="-128"/>
                <a:sym typeface="Meiryo"/>
              </a:rPr>
              <a:t>企業</a:t>
            </a:r>
            <a:r>
              <a:rPr lang="en-US" altLang="ja-JP" sz="1600" b="1" dirty="0">
                <a:latin typeface="メイリオ" panose="020B0604030504040204" pitchFamily="50" charset="-128"/>
                <a:ea typeface="メイリオ" panose="020B0604030504040204" pitchFamily="50" charset="-128"/>
                <a:sym typeface="Meiryo"/>
              </a:rPr>
              <a:t>B</a:t>
            </a:r>
            <a:endParaRPr sz="3200" dirty="0">
              <a:latin typeface="メイリオ" panose="020B0604030504040204" pitchFamily="50" charset="-128"/>
              <a:ea typeface="メイリオ" panose="020B0604030504040204" pitchFamily="50" charset="-128"/>
            </a:endParaRPr>
          </a:p>
        </p:txBody>
      </p:sp>
      <p:sp>
        <p:nvSpPr>
          <p:cNvPr id="17" name="Google Shape;660;p51">
            <a:extLst>
              <a:ext uri="{FF2B5EF4-FFF2-40B4-BE49-F238E27FC236}">
                <a16:creationId xmlns:a16="http://schemas.microsoft.com/office/drawing/2014/main" id="{A0857D6D-F0A1-71DC-56CB-3A4FD0F10D80}"/>
              </a:ext>
            </a:extLst>
          </p:cNvPr>
          <p:cNvSpPr/>
          <p:nvPr/>
        </p:nvSpPr>
        <p:spPr>
          <a:xfrm>
            <a:off x="544788" y="4597776"/>
            <a:ext cx="1497962" cy="1523007"/>
          </a:xfrm>
          <a:prstGeom prst="roundRect">
            <a:avLst>
              <a:gd name="adj" fmla="val 16667"/>
            </a:avLst>
          </a:prstGeom>
          <a:solidFill>
            <a:schemeClr val="accent5">
              <a:lumMod val="40000"/>
              <a:lumOff val="60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050" b="0" i="0" u="none" strike="noStrike" cap="none" dirty="0">
              <a:solidFill>
                <a:schemeClr val="lt1"/>
              </a:solidFill>
              <a:latin typeface="メイリオ" panose="020B0604030504040204" pitchFamily="50" charset="-128"/>
              <a:ea typeface="メイリオ" panose="020B0604030504040204" pitchFamily="50" charset="-128"/>
              <a:cs typeface="Meiryo"/>
              <a:sym typeface="Meiryo"/>
            </a:endParaRPr>
          </a:p>
        </p:txBody>
      </p:sp>
      <p:pic>
        <p:nvPicPr>
          <p:cNvPr id="18" name="グラフィックス 17" descr="建物 枠線">
            <a:extLst>
              <a:ext uri="{FF2B5EF4-FFF2-40B4-BE49-F238E27FC236}">
                <a16:creationId xmlns:a16="http://schemas.microsoft.com/office/drawing/2014/main" id="{AFD61498-67BC-FFD4-5B0B-E2752633E3D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36569" y="5016390"/>
            <a:ext cx="914400" cy="914400"/>
          </a:xfrm>
          <a:prstGeom prst="rect">
            <a:avLst/>
          </a:prstGeom>
        </p:spPr>
      </p:pic>
      <p:sp>
        <p:nvSpPr>
          <p:cNvPr id="19" name="Google Shape;677;p51">
            <a:extLst>
              <a:ext uri="{FF2B5EF4-FFF2-40B4-BE49-F238E27FC236}">
                <a16:creationId xmlns:a16="http://schemas.microsoft.com/office/drawing/2014/main" id="{B55738A2-0A7D-F7E8-A737-B3EB8403A212}"/>
              </a:ext>
            </a:extLst>
          </p:cNvPr>
          <p:cNvSpPr txBox="1"/>
          <p:nvPr/>
        </p:nvSpPr>
        <p:spPr>
          <a:xfrm>
            <a:off x="496084" y="4628481"/>
            <a:ext cx="1840984" cy="33851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altLang="en-US" sz="1600" b="1" dirty="0">
                <a:latin typeface="メイリオ" panose="020B0604030504040204" pitchFamily="50" charset="-128"/>
                <a:ea typeface="メイリオ" panose="020B0604030504040204" pitchFamily="50" charset="-128"/>
                <a:sym typeface="Meiryo"/>
              </a:rPr>
              <a:t>企業</a:t>
            </a:r>
            <a:r>
              <a:rPr lang="en-US" altLang="ja-JP" sz="1600" b="1" dirty="0">
                <a:latin typeface="メイリオ" panose="020B0604030504040204" pitchFamily="50" charset="-128"/>
                <a:ea typeface="メイリオ" panose="020B0604030504040204" pitchFamily="50" charset="-128"/>
                <a:sym typeface="Meiryo"/>
              </a:rPr>
              <a:t>C</a:t>
            </a:r>
            <a:endParaRPr sz="3200" dirty="0">
              <a:latin typeface="メイリオ" panose="020B0604030504040204" pitchFamily="50" charset="-128"/>
              <a:ea typeface="メイリオ" panose="020B0604030504040204" pitchFamily="50" charset="-128"/>
            </a:endParaRPr>
          </a:p>
        </p:txBody>
      </p:sp>
      <p:sp>
        <p:nvSpPr>
          <p:cNvPr id="20" name="Google Shape;658;p51">
            <a:extLst>
              <a:ext uri="{FF2B5EF4-FFF2-40B4-BE49-F238E27FC236}">
                <a16:creationId xmlns:a16="http://schemas.microsoft.com/office/drawing/2014/main" id="{30028378-8D88-D03C-EE9E-E58E0EE3701A}"/>
              </a:ext>
            </a:extLst>
          </p:cNvPr>
          <p:cNvSpPr/>
          <p:nvPr/>
        </p:nvSpPr>
        <p:spPr>
          <a:xfrm>
            <a:off x="2891865" y="5505239"/>
            <a:ext cx="4482442" cy="1037905"/>
          </a:xfrm>
          <a:prstGeom prst="roundRect">
            <a:avLst>
              <a:gd name="adj" fmla="val 16667"/>
            </a:avLst>
          </a:prstGeom>
          <a:solidFill>
            <a:srgbClr val="DEEAF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lang="en-US"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endParaRPr>
          </a:p>
          <a:p>
            <a:pPr marL="0" marR="0" lvl="0" indent="0" algn="l" rtl="0">
              <a:lnSpc>
                <a:spcPct val="100000"/>
              </a:lnSpc>
              <a:spcBef>
                <a:spcPts val="0"/>
              </a:spcBef>
              <a:spcAft>
                <a:spcPts val="0"/>
              </a:spcAft>
              <a:buNone/>
            </a:pPr>
            <a:r>
              <a:rPr lang="ja-JP" altLang="en-US" dirty="0">
                <a:solidFill>
                  <a:schemeClr val="dk1"/>
                </a:solidFill>
                <a:latin typeface="メイリオ" panose="020B0604030504040204" pitchFamily="50" charset="-128"/>
                <a:ea typeface="メイリオ" panose="020B0604030504040204" pitchFamily="50" charset="-128"/>
                <a:cs typeface="Meiryo"/>
                <a:sym typeface="Meiryo"/>
              </a:rPr>
              <a:t>・ナレッジを参照しながら問い合わせ対応が出来る</a:t>
            </a:r>
            <a:endParaRPr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endParaRPr>
          </a:p>
          <a:p>
            <a:pPr marL="0" marR="0" lvl="0" indent="0" algn="l" rtl="0">
              <a:lnSpc>
                <a:spcPct val="100000"/>
              </a:lnSpc>
              <a:spcBef>
                <a:spcPts val="0"/>
              </a:spcBef>
              <a:spcAft>
                <a:spcPts val="0"/>
              </a:spcAft>
              <a:buNone/>
            </a:pPr>
            <a:r>
              <a:rPr lang="ja-JP"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・社内の部門間でのチケットによる問い合わせ、</a:t>
            </a:r>
            <a:endParaRPr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endParaRPr>
          </a:p>
          <a:p>
            <a:pPr marL="0" marR="0" lvl="0" indent="0" algn="l" rtl="0">
              <a:lnSpc>
                <a:spcPct val="100000"/>
              </a:lnSpc>
              <a:spcBef>
                <a:spcPts val="0"/>
              </a:spcBef>
              <a:spcAft>
                <a:spcPts val="0"/>
              </a:spcAft>
              <a:buNone/>
            </a:pPr>
            <a:r>
              <a:rPr lang="ja-JP"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　エスカレーションや相互支援ができる。</a:t>
            </a:r>
            <a:endParaRPr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endParaRPr>
          </a:p>
          <a:p>
            <a:pPr marL="0" marR="0" lvl="0" indent="0" algn="l" rtl="0">
              <a:lnSpc>
                <a:spcPct val="100000"/>
              </a:lnSpc>
              <a:spcBef>
                <a:spcPts val="0"/>
              </a:spcBef>
              <a:spcAft>
                <a:spcPts val="0"/>
              </a:spcAft>
              <a:buNone/>
            </a:pPr>
            <a:endParaRPr sz="1400" b="0" i="0" u="none" strike="noStrike" cap="none" dirty="0">
              <a:solidFill>
                <a:srgbClr val="FF0000"/>
              </a:solidFill>
              <a:latin typeface="メイリオ" panose="020B0604030504040204" pitchFamily="50" charset="-128"/>
              <a:ea typeface="メイリオ" panose="020B0604030504040204" pitchFamily="50" charset="-128"/>
              <a:cs typeface="Meiryo"/>
              <a:sym typeface="Meiryo"/>
            </a:endParaRPr>
          </a:p>
        </p:txBody>
      </p:sp>
      <p:sp>
        <p:nvSpPr>
          <p:cNvPr id="21" name="Google Shape;657;p51">
            <a:extLst>
              <a:ext uri="{FF2B5EF4-FFF2-40B4-BE49-F238E27FC236}">
                <a16:creationId xmlns:a16="http://schemas.microsoft.com/office/drawing/2014/main" id="{1B23DE53-AF95-2271-40D9-B95D82A9A57B}"/>
              </a:ext>
            </a:extLst>
          </p:cNvPr>
          <p:cNvSpPr/>
          <p:nvPr/>
        </p:nvSpPr>
        <p:spPr>
          <a:xfrm>
            <a:off x="8449561" y="5507356"/>
            <a:ext cx="3297978" cy="933626"/>
          </a:xfrm>
          <a:prstGeom prst="roundRect">
            <a:avLst>
              <a:gd name="adj" fmla="val 16667"/>
            </a:avLst>
          </a:prstGeom>
          <a:solidFill>
            <a:schemeClr val="accent5">
              <a:lumMod val="20000"/>
              <a:lumOff val="80000"/>
            </a:scheme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r>
              <a:rPr lang="ja-JP"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費用イメージ</a:t>
            </a:r>
            <a:r>
              <a:rPr lang="ja-JP" altLang="en-US"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（エントリーープラン）</a:t>
            </a:r>
            <a:endParaRPr lang="en-US" altLang="ja-JP"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endParaRPr>
          </a:p>
          <a:p>
            <a:r>
              <a:rPr lang="ja-JP" altLang="en-US" dirty="0">
                <a:solidFill>
                  <a:schemeClr val="dk1"/>
                </a:solidFill>
                <a:latin typeface="メイリオ" panose="020B0604030504040204" pitchFamily="50" charset="-128"/>
                <a:ea typeface="メイリオ" panose="020B0604030504040204" pitchFamily="50" charset="-128"/>
                <a:cs typeface="Meiryo"/>
                <a:sym typeface="Meiryo"/>
              </a:rPr>
              <a:t>基本利用料	：</a:t>
            </a:r>
            <a:r>
              <a:rPr lang="en-US" altLang="ja-JP" dirty="0">
                <a:solidFill>
                  <a:schemeClr val="dk1"/>
                </a:solidFill>
                <a:latin typeface="メイリオ" panose="020B0604030504040204" pitchFamily="50" charset="-128"/>
                <a:ea typeface="メイリオ" panose="020B0604030504040204" pitchFamily="50" charset="-128"/>
                <a:cs typeface="Meiryo"/>
                <a:sym typeface="Meiryo"/>
              </a:rPr>
              <a:t>80,000</a:t>
            </a:r>
            <a:r>
              <a:rPr lang="ja-JP" altLang="en-US" dirty="0">
                <a:solidFill>
                  <a:schemeClr val="dk1"/>
                </a:solidFill>
                <a:latin typeface="メイリオ" panose="020B0604030504040204" pitchFamily="50" charset="-128"/>
                <a:ea typeface="メイリオ" panose="020B0604030504040204" pitchFamily="50" charset="-128"/>
                <a:cs typeface="Meiryo"/>
                <a:sym typeface="Meiryo"/>
              </a:rPr>
              <a:t>円</a:t>
            </a:r>
            <a:endParaRPr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endParaRPr>
          </a:p>
          <a:p>
            <a:r>
              <a:rPr lang="en-US" altLang="ja-JP" dirty="0">
                <a:solidFill>
                  <a:schemeClr val="dk1"/>
                </a:solidFill>
                <a:latin typeface="メイリオ" panose="020B0604030504040204" pitchFamily="50" charset="-128"/>
                <a:ea typeface="メイリオ" panose="020B0604030504040204" pitchFamily="50" charset="-128"/>
                <a:cs typeface="Meiryo"/>
                <a:sym typeface="Meiryo"/>
              </a:rPr>
              <a:t>ID</a:t>
            </a:r>
            <a:r>
              <a:rPr lang="ja-JP" altLang="en-US" dirty="0">
                <a:solidFill>
                  <a:schemeClr val="dk1"/>
                </a:solidFill>
                <a:latin typeface="メイリオ" panose="020B0604030504040204" pitchFamily="50" charset="-128"/>
                <a:ea typeface="メイリオ" panose="020B0604030504040204" pitchFamily="50" charset="-128"/>
                <a:cs typeface="Meiryo"/>
                <a:sym typeface="Meiryo"/>
              </a:rPr>
              <a:t>：</a:t>
            </a:r>
            <a:r>
              <a:rPr lang="en-US" altLang="ja-JP" dirty="0">
                <a:solidFill>
                  <a:schemeClr val="dk1"/>
                </a:solidFill>
                <a:latin typeface="メイリオ" panose="020B0604030504040204" pitchFamily="50" charset="-128"/>
                <a:ea typeface="メイリオ" panose="020B0604030504040204" pitchFamily="50" charset="-128"/>
                <a:cs typeface="Meiryo"/>
                <a:sym typeface="Meiryo"/>
              </a:rPr>
              <a:t>12ID</a:t>
            </a:r>
            <a:r>
              <a:rPr lang="ja-JP" sz="1400" b="0" i="0" strike="noStrike" cap="none" dirty="0">
                <a:solidFill>
                  <a:schemeClr val="dk1"/>
                </a:solidFill>
                <a:latin typeface="メイリオ" panose="020B0604030504040204" pitchFamily="50" charset="-128"/>
                <a:ea typeface="メイリオ" panose="020B0604030504040204" pitchFamily="50" charset="-128"/>
                <a:cs typeface="Meiryo"/>
                <a:sym typeface="Meiryo"/>
              </a:rPr>
              <a:t>×</a:t>
            </a:r>
            <a:r>
              <a:rPr lang="en-US" altLang="ja-JP" dirty="0">
                <a:solidFill>
                  <a:schemeClr val="dk1"/>
                </a:solidFill>
                <a:latin typeface="メイリオ" panose="020B0604030504040204" pitchFamily="50" charset="-128"/>
                <a:ea typeface="メイリオ" panose="020B0604030504040204" pitchFamily="50" charset="-128"/>
                <a:cs typeface="Meiryo"/>
                <a:sym typeface="Meiryo"/>
              </a:rPr>
              <a:t>2</a:t>
            </a:r>
            <a:r>
              <a:rPr lang="ja-JP" sz="1400" b="0" i="0" strike="noStrike" cap="none" dirty="0">
                <a:solidFill>
                  <a:schemeClr val="dk1"/>
                </a:solidFill>
                <a:latin typeface="メイリオ" panose="020B0604030504040204" pitchFamily="50" charset="-128"/>
                <a:ea typeface="メイリオ" panose="020B0604030504040204" pitchFamily="50" charset="-128"/>
                <a:cs typeface="Meiryo"/>
                <a:sym typeface="Meiryo"/>
              </a:rPr>
              <a:t>,000円＝</a:t>
            </a:r>
            <a:r>
              <a:rPr lang="en-US" altLang="ja-JP" sz="1400" b="0" i="0" strike="noStrike" cap="none" dirty="0">
                <a:solidFill>
                  <a:schemeClr val="dk1"/>
                </a:solidFill>
                <a:latin typeface="メイリオ" panose="020B0604030504040204" pitchFamily="50" charset="-128"/>
                <a:ea typeface="メイリオ" panose="020B0604030504040204" pitchFamily="50" charset="-128"/>
                <a:cs typeface="Meiryo"/>
                <a:sym typeface="Meiryo"/>
              </a:rPr>
              <a:t>24</a:t>
            </a:r>
            <a:r>
              <a:rPr lang="ja-JP" sz="1400" b="0" i="0" strike="noStrike" cap="none" dirty="0">
                <a:solidFill>
                  <a:schemeClr val="dk1"/>
                </a:solidFill>
                <a:latin typeface="メイリオ" panose="020B0604030504040204" pitchFamily="50" charset="-128"/>
                <a:ea typeface="メイリオ" panose="020B0604030504040204" pitchFamily="50" charset="-128"/>
                <a:cs typeface="Meiryo"/>
                <a:sym typeface="Meiryo"/>
              </a:rPr>
              <a:t>,000円/月</a:t>
            </a:r>
            <a:br>
              <a:rPr lang="en-US" altLang="ja-JP" sz="1400" b="0" i="0" strike="noStrike" cap="none" dirty="0">
                <a:solidFill>
                  <a:schemeClr val="dk1"/>
                </a:solidFill>
                <a:latin typeface="メイリオ" panose="020B0604030504040204" pitchFamily="50" charset="-128"/>
                <a:ea typeface="メイリオ" panose="020B0604030504040204" pitchFamily="50" charset="-128"/>
                <a:cs typeface="Meiryo"/>
                <a:sym typeface="Meiryo"/>
              </a:rPr>
            </a:br>
            <a:r>
              <a:rPr lang="ja-JP" altLang="en-US" dirty="0">
                <a:solidFill>
                  <a:schemeClr val="dk1"/>
                </a:solidFill>
                <a:latin typeface="メイリオ" panose="020B0604030504040204" pitchFamily="50" charset="-128"/>
                <a:ea typeface="メイリオ" panose="020B0604030504040204" pitchFamily="50" charset="-128"/>
                <a:cs typeface="Meiryo"/>
                <a:sym typeface="Meiryo"/>
              </a:rPr>
              <a:t>＝</a:t>
            </a:r>
            <a:r>
              <a:rPr lang="en-US" altLang="ja-JP" dirty="0">
                <a:solidFill>
                  <a:schemeClr val="dk1"/>
                </a:solidFill>
                <a:latin typeface="メイリオ" panose="020B0604030504040204" pitchFamily="50" charset="-128"/>
                <a:ea typeface="メイリオ" panose="020B0604030504040204" pitchFamily="50" charset="-128"/>
                <a:cs typeface="Meiryo"/>
                <a:sym typeface="Meiryo"/>
              </a:rPr>
              <a:t>104,000</a:t>
            </a:r>
            <a:r>
              <a:rPr lang="ja-JP" altLang="en-US" dirty="0">
                <a:solidFill>
                  <a:schemeClr val="dk1"/>
                </a:solidFill>
                <a:latin typeface="メイリオ" panose="020B0604030504040204" pitchFamily="50" charset="-128"/>
                <a:ea typeface="メイリオ" panose="020B0604030504040204" pitchFamily="50" charset="-128"/>
                <a:cs typeface="Meiryo"/>
                <a:sym typeface="Meiryo"/>
              </a:rPr>
              <a:t>円</a:t>
            </a:r>
            <a:r>
              <a:rPr lang="en-US" altLang="ja-JP" dirty="0">
                <a:solidFill>
                  <a:schemeClr val="dk1"/>
                </a:solidFill>
                <a:latin typeface="メイリオ" panose="020B0604030504040204" pitchFamily="50" charset="-128"/>
                <a:ea typeface="メイリオ" panose="020B0604030504040204" pitchFamily="50" charset="-128"/>
                <a:cs typeface="Meiryo"/>
                <a:sym typeface="Meiryo"/>
              </a:rPr>
              <a:t>/</a:t>
            </a:r>
            <a:r>
              <a:rPr lang="ja-JP" altLang="en-US" dirty="0">
                <a:solidFill>
                  <a:schemeClr val="dk1"/>
                </a:solidFill>
                <a:latin typeface="メイリオ" panose="020B0604030504040204" pitchFamily="50" charset="-128"/>
                <a:ea typeface="メイリオ" panose="020B0604030504040204" pitchFamily="50" charset="-128"/>
                <a:cs typeface="Meiryo"/>
                <a:sym typeface="Meiryo"/>
              </a:rPr>
              <a:t>月</a:t>
            </a:r>
          </a:p>
        </p:txBody>
      </p:sp>
    </p:spTree>
    <p:extLst>
      <p:ext uri="{BB962C8B-B14F-4D97-AF65-F5344CB8AC3E}">
        <p14:creationId xmlns:p14="http://schemas.microsoft.com/office/powerpoint/2010/main" val="29165303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79">
          <a:extLst>
            <a:ext uri="{FF2B5EF4-FFF2-40B4-BE49-F238E27FC236}">
              <a16:creationId xmlns:a16="http://schemas.microsoft.com/office/drawing/2014/main" id="{28AD7DD8-A76E-C54C-CB44-F43C9B366286}"/>
            </a:ext>
          </a:extLst>
        </p:cNvPr>
        <p:cNvGrpSpPr/>
        <p:nvPr/>
      </p:nvGrpSpPr>
      <p:grpSpPr>
        <a:xfrm>
          <a:off x="0" y="0"/>
          <a:ext cx="0" cy="0"/>
          <a:chOff x="0" y="0"/>
          <a:chExt cx="0" cy="0"/>
        </a:xfrm>
      </p:grpSpPr>
      <p:sp>
        <p:nvSpPr>
          <p:cNvPr id="180" name="Google Shape;180;p24">
            <a:extLst>
              <a:ext uri="{FF2B5EF4-FFF2-40B4-BE49-F238E27FC236}">
                <a16:creationId xmlns:a16="http://schemas.microsoft.com/office/drawing/2014/main" id="{152620B2-6487-EC3C-2EE8-9AD61D9017D9}"/>
              </a:ext>
            </a:extLst>
          </p:cNvPr>
          <p:cNvSpPr txBox="1">
            <a:spLocks noGrp="1"/>
          </p:cNvSpPr>
          <p:nvPr>
            <p:ph type="sldNum" idx="12"/>
          </p:nvPr>
        </p:nvSpPr>
        <p:spPr>
          <a:xfrm>
            <a:off x="9308869" y="6491818"/>
            <a:ext cx="27432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US" altLang="ja-JP">
                <a:latin typeface="メイリオ" panose="020B0604030504040204" pitchFamily="50" charset="-128"/>
                <a:ea typeface="メイリオ" panose="020B0604030504040204" pitchFamily="50" charset="-128"/>
              </a:rPr>
              <a:t>8</a:t>
            </a:fld>
            <a:endParaRPr dirty="0">
              <a:latin typeface="メイリオ" panose="020B0604030504040204" pitchFamily="50" charset="-128"/>
              <a:ea typeface="メイリオ" panose="020B0604030504040204" pitchFamily="50" charset="-128"/>
            </a:endParaRPr>
          </a:p>
        </p:txBody>
      </p:sp>
      <p:sp>
        <p:nvSpPr>
          <p:cNvPr id="181" name="Google Shape;181;p24">
            <a:extLst>
              <a:ext uri="{FF2B5EF4-FFF2-40B4-BE49-F238E27FC236}">
                <a16:creationId xmlns:a16="http://schemas.microsoft.com/office/drawing/2014/main" id="{5F81154C-858B-93DE-13FF-014956A7F73F}"/>
              </a:ext>
            </a:extLst>
          </p:cNvPr>
          <p:cNvSpPr txBox="1"/>
          <p:nvPr/>
        </p:nvSpPr>
        <p:spPr>
          <a:xfrm>
            <a:off x="121913" y="187333"/>
            <a:ext cx="11027700" cy="4617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altLang="en-US" sz="2400" b="0" i="0" u="none" strike="noStrike" cap="none" dirty="0">
                <a:solidFill>
                  <a:schemeClr val="dk1"/>
                </a:solidFill>
                <a:latin typeface="メイリオ" panose="020B0604030504040204" pitchFamily="50" charset="-128"/>
                <a:ea typeface="メイリオ" panose="020B0604030504040204" pitchFamily="50" charset="-128"/>
                <a:sym typeface="Arial"/>
              </a:rPr>
              <a:t>企業のヘルプデスク対応（</a:t>
            </a:r>
            <a:r>
              <a:rPr lang="en-US" altLang="ja-JP" sz="2400" b="0" i="0" u="none" strike="noStrike" cap="none" dirty="0" err="1">
                <a:solidFill>
                  <a:schemeClr val="dk1"/>
                </a:solidFill>
                <a:latin typeface="メイリオ" panose="020B0604030504040204" pitchFamily="50" charset="-128"/>
                <a:ea typeface="メイリオ" panose="020B0604030504040204" pitchFamily="50" charset="-128"/>
                <a:sym typeface="Arial"/>
              </a:rPr>
              <a:t>SolutionDesk</a:t>
            </a:r>
            <a:r>
              <a:rPr lang="ja-JP" altLang="en-US" sz="2400" b="0" i="0" u="none" strike="noStrike" cap="none" dirty="0">
                <a:solidFill>
                  <a:schemeClr val="dk1"/>
                </a:solidFill>
                <a:latin typeface="メイリオ" panose="020B0604030504040204" pitchFamily="50" charset="-128"/>
                <a:ea typeface="メイリオ" panose="020B0604030504040204" pitchFamily="50" charset="-128"/>
                <a:sym typeface="Arial"/>
              </a:rPr>
              <a:t>で問合せ管理）</a:t>
            </a:r>
            <a:endParaRPr sz="2400" b="0" i="0" u="none" strike="noStrike" cap="none" dirty="0">
              <a:solidFill>
                <a:srgbClr val="FF0000"/>
              </a:solidFill>
              <a:latin typeface="メイリオ" panose="020B0604030504040204" pitchFamily="50" charset="-128"/>
              <a:ea typeface="メイリオ" panose="020B0604030504040204" pitchFamily="50" charset="-128"/>
              <a:sym typeface="Arial"/>
            </a:endParaRPr>
          </a:p>
        </p:txBody>
      </p:sp>
      <p:sp>
        <p:nvSpPr>
          <p:cNvPr id="2" name="Google Shape;660;p51">
            <a:extLst>
              <a:ext uri="{FF2B5EF4-FFF2-40B4-BE49-F238E27FC236}">
                <a16:creationId xmlns:a16="http://schemas.microsoft.com/office/drawing/2014/main" id="{513740B7-DE8B-D395-3F8F-034D00BE7013}"/>
              </a:ext>
            </a:extLst>
          </p:cNvPr>
          <p:cNvSpPr/>
          <p:nvPr/>
        </p:nvSpPr>
        <p:spPr>
          <a:xfrm>
            <a:off x="5933924" y="1620302"/>
            <a:ext cx="2951466" cy="3000812"/>
          </a:xfrm>
          <a:prstGeom prst="roundRect">
            <a:avLst>
              <a:gd name="adj" fmla="val 16667"/>
            </a:avLst>
          </a:prstGeom>
          <a:solidFill>
            <a:srgbClr val="BED7E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050" b="0" i="0" u="none" strike="noStrike" cap="none">
              <a:solidFill>
                <a:schemeClr val="lt1"/>
              </a:solidFill>
              <a:latin typeface="メイリオ" panose="020B0604030504040204" pitchFamily="50" charset="-128"/>
              <a:ea typeface="メイリオ" panose="020B0604030504040204" pitchFamily="50" charset="-128"/>
              <a:cs typeface="Meiryo"/>
              <a:sym typeface="Meiryo"/>
            </a:endParaRPr>
          </a:p>
        </p:txBody>
      </p:sp>
      <p:sp>
        <p:nvSpPr>
          <p:cNvPr id="3" name="Google Shape;677;p51">
            <a:extLst>
              <a:ext uri="{FF2B5EF4-FFF2-40B4-BE49-F238E27FC236}">
                <a16:creationId xmlns:a16="http://schemas.microsoft.com/office/drawing/2014/main" id="{E4BC5853-FC0F-D82B-F762-0BABD14CE5AF}"/>
              </a:ext>
            </a:extLst>
          </p:cNvPr>
          <p:cNvSpPr txBox="1"/>
          <p:nvPr/>
        </p:nvSpPr>
        <p:spPr>
          <a:xfrm>
            <a:off x="6064677" y="1703573"/>
            <a:ext cx="3265049" cy="36929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altLang="en-US" sz="1800" b="1" dirty="0">
                <a:latin typeface="メイリオ" panose="020B0604030504040204" pitchFamily="50" charset="-128"/>
                <a:ea typeface="メイリオ" panose="020B0604030504040204" pitchFamily="50" charset="-128"/>
                <a:cs typeface="Meiryo"/>
                <a:sym typeface="Meiryo"/>
              </a:rPr>
              <a:t>ヘルプデスク</a:t>
            </a:r>
            <a:r>
              <a:rPr lang="ja-JP" sz="1800" b="1" i="0" u="none" strike="noStrike" cap="none" dirty="0">
                <a:solidFill>
                  <a:srgbClr val="000000"/>
                </a:solidFill>
                <a:latin typeface="メイリオ" panose="020B0604030504040204" pitchFamily="50" charset="-128"/>
                <a:ea typeface="メイリオ" panose="020B0604030504040204" pitchFamily="50" charset="-128"/>
                <a:cs typeface="Meiryo"/>
                <a:sym typeface="Meiryo"/>
              </a:rPr>
              <a:t>部</a:t>
            </a:r>
            <a:r>
              <a:rPr lang="ja-JP" altLang="en-US" sz="1800" b="1" i="0" u="none" strike="noStrike" cap="none" dirty="0">
                <a:solidFill>
                  <a:srgbClr val="000000"/>
                </a:solidFill>
                <a:latin typeface="メイリオ" panose="020B0604030504040204" pitchFamily="50" charset="-128"/>
                <a:ea typeface="メイリオ" panose="020B0604030504040204" pitchFamily="50" charset="-128"/>
                <a:cs typeface="Meiryo"/>
                <a:sym typeface="Meiryo"/>
              </a:rPr>
              <a:t>門</a:t>
            </a:r>
            <a:endParaRPr sz="3600" dirty="0">
              <a:latin typeface="メイリオ" panose="020B0604030504040204" pitchFamily="50" charset="-128"/>
              <a:ea typeface="メイリオ" panose="020B0604030504040204" pitchFamily="50" charset="-128"/>
            </a:endParaRPr>
          </a:p>
        </p:txBody>
      </p:sp>
      <p:pic>
        <p:nvPicPr>
          <p:cNvPr id="4" name="Google Shape;678;p51" descr="図形&#10;&#10;低い精度で自動的に生成された説明">
            <a:extLst>
              <a:ext uri="{FF2B5EF4-FFF2-40B4-BE49-F238E27FC236}">
                <a16:creationId xmlns:a16="http://schemas.microsoft.com/office/drawing/2014/main" id="{9325A308-1AB4-59D1-F32D-C60F8799E981}"/>
              </a:ext>
            </a:extLst>
          </p:cNvPr>
          <p:cNvPicPr preferRelativeResize="0"/>
          <p:nvPr/>
        </p:nvPicPr>
        <p:blipFill rotWithShape="1">
          <a:blip r:embed="rId3">
            <a:alphaModFix/>
          </a:blip>
          <a:srcRect/>
          <a:stretch/>
        </p:blipFill>
        <p:spPr>
          <a:xfrm>
            <a:off x="6469350" y="2855877"/>
            <a:ext cx="933349" cy="933349"/>
          </a:xfrm>
          <a:prstGeom prst="rect">
            <a:avLst/>
          </a:prstGeom>
          <a:noFill/>
          <a:ln>
            <a:noFill/>
          </a:ln>
        </p:spPr>
      </p:pic>
      <p:sp>
        <p:nvSpPr>
          <p:cNvPr id="5" name="Google Shape;680;p51">
            <a:extLst>
              <a:ext uri="{FF2B5EF4-FFF2-40B4-BE49-F238E27FC236}">
                <a16:creationId xmlns:a16="http://schemas.microsoft.com/office/drawing/2014/main" id="{D5438B8C-E91F-A12A-648F-B27919BF2BDE}"/>
              </a:ext>
            </a:extLst>
          </p:cNvPr>
          <p:cNvSpPr/>
          <p:nvPr/>
        </p:nvSpPr>
        <p:spPr>
          <a:xfrm>
            <a:off x="6357848" y="2381095"/>
            <a:ext cx="1156351" cy="384012"/>
          </a:xfrm>
          <a:prstGeom prst="roundRect">
            <a:avLst>
              <a:gd name="adj" fmla="val 16667"/>
            </a:avLst>
          </a:prstGeom>
          <a:solidFill>
            <a:schemeClr val="bg1">
              <a:lumMod val="95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ja-JP" b="1" i="0" u="none" strike="noStrike" cap="none" dirty="0">
                <a:solidFill>
                  <a:schemeClr val="tx1"/>
                </a:solidFill>
                <a:latin typeface="メイリオ" panose="020B0604030504040204" pitchFamily="50" charset="-128"/>
                <a:ea typeface="メイリオ" panose="020B0604030504040204" pitchFamily="50" charset="-128"/>
                <a:cs typeface="Meiryo"/>
                <a:sym typeface="Meiryo"/>
              </a:rPr>
              <a:t>ユーザー</a:t>
            </a:r>
            <a:endParaRPr sz="3600" b="1" dirty="0">
              <a:solidFill>
                <a:schemeClr val="tx1"/>
              </a:solidFill>
              <a:latin typeface="メイリオ" panose="020B0604030504040204" pitchFamily="50" charset="-128"/>
              <a:ea typeface="メイリオ" panose="020B0604030504040204" pitchFamily="50" charset="-128"/>
            </a:endParaRPr>
          </a:p>
        </p:txBody>
      </p:sp>
      <p:sp>
        <p:nvSpPr>
          <p:cNvPr id="6" name="Google Shape;682;p51">
            <a:extLst>
              <a:ext uri="{FF2B5EF4-FFF2-40B4-BE49-F238E27FC236}">
                <a16:creationId xmlns:a16="http://schemas.microsoft.com/office/drawing/2014/main" id="{8D4D0FB2-814C-A317-377B-58DC52915460}"/>
              </a:ext>
            </a:extLst>
          </p:cNvPr>
          <p:cNvSpPr/>
          <p:nvPr/>
        </p:nvSpPr>
        <p:spPr>
          <a:xfrm>
            <a:off x="5599279" y="1106994"/>
            <a:ext cx="6263939" cy="3956803"/>
          </a:xfrm>
          <a:prstGeom prst="roundRect">
            <a:avLst>
              <a:gd name="adj" fmla="val 7923"/>
            </a:avLst>
          </a:prstGeom>
          <a:noFill/>
          <a:ln w="57150" cap="flat" cmpd="sng">
            <a:solidFill>
              <a:srgbClr val="D8D8D8"/>
            </a:solidFill>
            <a:prstDash val="solid"/>
            <a:round/>
            <a:headEnd type="none" w="sm" len="sm"/>
            <a:tailEnd type="none" w="sm" len="sm"/>
          </a:ln>
        </p:spPr>
        <p:txBody>
          <a:bodyPr spcFirstLastPara="1" wrap="square" lIns="90000" tIns="46800" rIns="90000" bIns="46800" anchor="ctr" anchorCtr="0">
            <a:noAutofit/>
          </a:bodyPr>
          <a:lstStyle/>
          <a:p>
            <a:pPr marL="0" marR="0" lvl="0" indent="0" algn="ctr" rtl="0">
              <a:lnSpc>
                <a:spcPct val="100000"/>
              </a:lnSpc>
              <a:spcBef>
                <a:spcPts val="0"/>
              </a:spcBef>
              <a:spcAft>
                <a:spcPts val="0"/>
              </a:spcAft>
              <a:buClr>
                <a:srgbClr val="000000"/>
              </a:buClr>
              <a:buSzPts val="900"/>
              <a:buFont typeface="Arial"/>
              <a:buNone/>
            </a:pPr>
            <a:endParaRPr sz="900" b="0" i="0" u="none" strike="noStrike" cap="none">
              <a:solidFill>
                <a:srgbClr val="000000"/>
              </a:solidFill>
              <a:latin typeface="メイリオ" panose="020B0604030504040204" pitchFamily="50" charset="-128"/>
              <a:ea typeface="メイリオ" panose="020B0604030504040204" pitchFamily="50" charset="-128"/>
              <a:sym typeface="Arial"/>
            </a:endParaRPr>
          </a:p>
        </p:txBody>
      </p:sp>
      <p:sp>
        <p:nvSpPr>
          <p:cNvPr id="7" name="Google Shape;340;p30">
            <a:extLst>
              <a:ext uri="{FF2B5EF4-FFF2-40B4-BE49-F238E27FC236}">
                <a16:creationId xmlns:a16="http://schemas.microsoft.com/office/drawing/2014/main" id="{B938C6E8-8D55-DD04-DB93-05A0B73F74C6}"/>
              </a:ext>
            </a:extLst>
          </p:cNvPr>
          <p:cNvSpPr/>
          <p:nvPr/>
        </p:nvSpPr>
        <p:spPr>
          <a:xfrm>
            <a:off x="10011421" y="2416125"/>
            <a:ext cx="1546501" cy="909631"/>
          </a:xfrm>
          <a:prstGeom prst="can">
            <a:avLst>
              <a:gd name="adj" fmla="val 17103"/>
            </a:avLst>
          </a:prstGeom>
          <a:solidFill>
            <a:schemeClr val="accent6">
              <a:lumMod val="20000"/>
              <a:lumOff val="80000"/>
            </a:schemeClr>
          </a:solidFill>
          <a:ln w="9525" cap="flat" cmpd="sng">
            <a:solidFill>
              <a:srgbClr val="D8D8D8"/>
            </a:solidFill>
            <a:prstDash val="solid"/>
            <a:round/>
            <a:headEnd type="none" w="sm" len="sm"/>
            <a:tailEnd type="none" w="sm" len="sm"/>
          </a:ln>
        </p:spPr>
        <p:txBody>
          <a:bodyPr spcFirstLastPara="1" wrap="square" lIns="83075" tIns="43200" rIns="83075" bIns="43200" anchor="t" anchorCtr="0">
            <a:noAutofit/>
          </a:bodyPr>
          <a:lstStyle/>
          <a:p>
            <a:pPr marL="0" marR="0" lvl="0" indent="0" algn="ctr" rtl="0">
              <a:lnSpc>
                <a:spcPct val="100000"/>
              </a:lnSpc>
              <a:spcBef>
                <a:spcPts val="0"/>
              </a:spcBef>
              <a:spcAft>
                <a:spcPts val="0"/>
              </a:spcAft>
              <a:buClr>
                <a:srgbClr val="000000"/>
              </a:buClr>
              <a:buSzPts val="831"/>
              <a:buFont typeface="Arial"/>
              <a:buNone/>
            </a:pPr>
            <a:endParaRPr sz="831" b="0" i="0" u="none" strike="noStrike" cap="none">
              <a:solidFill>
                <a:srgbClr val="000000"/>
              </a:solidFill>
              <a:latin typeface="メイリオ" panose="020B0604030504040204" pitchFamily="50" charset="-128"/>
              <a:ea typeface="メイリオ" panose="020B0604030504040204" pitchFamily="50" charset="-128"/>
              <a:cs typeface="MS PGothic"/>
              <a:sym typeface="MS PGothic"/>
            </a:endParaRPr>
          </a:p>
        </p:txBody>
      </p:sp>
      <p:sp>
        <p:nvSpPr>
          <p:cNvPr id="8" name="Google Shape;686;p51">
            <a:extLst>
              <a:ext uri="{FF2B5EF4-FFF2-40B4-BE49-F238E27FC236}">
                <a16:creationId xmlns:a16="http://schemas.microsoft.com/office/drawing/2014/main" id="{9C02E8FE-F6D1-91FF-F687-731AEB633D48}"/>
              </a:ext>
            </a:extLst>
          </p:cNvPr>
          <p:cNvSpPr txBox="1"/>
          <p:nvPr/>
        </p:nvSpPr>
        <p:spPr>
          <a:xfrm>
            <a:off x="10175833" y="2749364"/>
            <a:ext cx="1546501" cy="40006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altLang="en-US" sz="2000" b="1" dirty="0">
                <a:latin typeface="メイリオ" panose="020B0604030504040204" pitchFamily="50" charset="-128"/>
                <a:ea typeface="メイリオ" panose="020B0604030504040204" pitchFamily="50" charset="-128"/>
                <a:cs typeface="Meiryo"/>
                <a:sym typeface="Meiryo"/>
              </a:rPr>
              <a:t>ナレッジ</a:t>
            </a:r>
            <a:endParaRPr sz="2800" b="1" i="0" u="none" strike="noStrike" cap="none" dirty="0">
              <a:solidFill>
                <a:srgbClr val="000000"/>
              </a:solidFill>
              <a:latin typeface="メイリオ" panose="020B0604030504040204" pitchFamily="50" charset="-128"/>
              <a:ea typeface="メイリオ" panose="020B0604030504040204" pitchFamily="50" charset="-128"/>
              <a:cs typeface="Meiryo"/>
              <a:sym typeface="Meiryo"/>
            </a:endParaRPr>
          </a:p>
        </p:txBody>
      </p:sp>
      <p:cxnSp>
        <p:nvCxnSpPr>
          <p:cNvPr id="9" name="Google Shape;977;p59">
            <a:extLst>
              <a:ext uri="{FF2B5EF4-FFF2-40B4-BE49-F238E27FC236}">
                <a16:creationId xmlns:a16="http://schemas.microsoft.com/office/drawing/2014/main" id="{01BF5231-C113-FFB5-F770-9CE0EB0C2DC0}"/>
              </a:ext>
            </a:extLst>
          </p:cNvPr>
          <p:cNvCxnSpPr>
            <a:cxnSpLocks/>
          </p:cNvCxnSpPr>
          <p:nvPr/>
        </p:nvCxnSpPr>
        <p:spPr>
          <a:xfrm flipV="1">
            <a:off x="8977430" y="2737439"/>
            <a:ext cx="935900" cy="11925"/>
          </a:xfrm>
          <a:prstGeom prst="straightConnector1">
            <a:avLst/>
          </a:prstGeom>
          <a:noFill/>
          <a:ln w="76200" cap="flat" cmpd="sng">
            <a:solidFill>
              <a:schemeClr val="dk1"/>
            </a:solidFill>
            <a:prstDash val="solid"/>
            <a:round/>
            <a:headEnd type="none" w="sm" len="sm"/>
            <a:tailEnd type="triangle" w="med" len="med"/>
          </a:ln>
        </p:spPr>
      </p:cxnSp>
      <p:sp>
        <p:nvSpPr>
          <p:cNvPr id="10" name="Google Shape;677;p51">
            <a:extLst>
              <a:ext uri="{FF2B5EF4-FFF2-40B4-BE49-F238E27FC236}">
                <a16:creationId xmlns:a16="http://schemas.microsoft.com/office/drawing/2014/main" id="{937225FD-E979-ADC9-A548-7890A655E70D}"/>
              </a:ext>
            </a:extLst>
          </p:cNvPr>
          <p:cNvSpPr txBox="1"/>
          <p:nvPr/>
        </p:nvSpPr>
        <p:spPr>
          <a:xfrm>
            <a:off x="9044312" y="3140624"/>
            <a:ext cx="886661" cy="46162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altLang="en-US" sz="2400" dirty="0">
                <a:latin typeface="メイリオ" panose="020B0604030504040204" pitchFamily="50" charset="-128"/>
                <a:ea typeface="メイリオ" panose="020B0604030504040204" pitchFamily="50" charset="-128"/>
              </a:rPr>
              <a:t>参照</a:t>
            </a:r>
            <a:endParaRPr sz="2400" dirty="0">
              <a:latin typeface="メイリオ" panose="020B0604030504040204" pitchFamily="50" charset="-128"/>
              <a:ea typeface="メイリオ" panose="020B0604030504040204" pitchFamily="50" charset="-128"/>
            </a:endParaRPr>
          </a:p>
        </p:txBody>
      </p:sp>
      <p:sp>
        <p:nvSpPr>
          <p:cNvPr id="11" name="Google Shape;677;p51">
            <a:extLst>
              <a:ext uri="{FF2B5EF4-FFF2-40B4-BE49-F238E27FC236}">
                <a16:creationId xmlns:a16="http://schemas.microsoft.com/office/drawing/2014/main" id="{9C5868F1-5FD0-583B-D188-098105348741}"/>
              </a:ext>
            </a:extLst>
          </p:cNvPr>
          <p:cNvSpPr txBox="1"/>
          <p:nvPr/>
        </p:nvSpPr>
        <p:spPr>
          <a:xfrm>
            <a:off x="9044311" y="2181357"/>
            <a:ext cx="886661" cy="46162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altLang="en-US" sz="2400" dirty="0">
                <a:latin typeface="メイリオ" panose="020B0604030504040204" pitchFamily="50" charset="-128"/>
                <a:ea typeface="メイリオ" panose="020B0604030504040204" pitchFamily="50" charset="-128"/>
              </a:rPr>
              <a:t>登録</a:t>
            </a:r>
            <a:endParaRPr sz="2400" dirty="0">
              <a:latin typeface="メイリオ" panose="020B0604030504040204" pitchFamily="50" charset="-128"/>
              <a:ea typeface="メイリオ" panose="020B0604030504040204" pitchFamily="50" charset="-128"/>
            </a:endParaRPr>
          </a:p>
        </p:txBody>
      </p:sp>
      <p:sp>
        <p:nvSpPr>
          <p:cNvPr id="12" name="Google Shape;677;p51">
            <a:extLst>
              <a:ext uri="{FF2B5EF4-FFF2-40B4-BE49-F238E27FC236}">
                <a16:creationId xmlns:a16="http://schemas.microsoft.com/office/drawing/2014/main" id="{CF097DDA-58BD-D277-014A-FE693B450625}"/>
              </a:ext>
            </a:extLst>
          </p:cNvPr>
          <p:cNvSpPr txBox="1"/>
          <p:nvPr/>
        </p:nvSpPr>
        <p:spPr>
          <a:xfrm>
            <a:off x="7320384" y="2955958"/>
            <a:ext cx="1336961" cy="64629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altLang="ja-JP" sz="3600" dirty="0">
                <a:latin typeface="メイリオ" panose="020B0604030504040204" pitchFamily="50" charset="-128"/>
                <a:ea typeface="メイリオ" panose="020B0604030504040204" pitchFamily="50" charset="-128"/>
              </a:rPr>
              <a:t>×10</a:t>
            </a:r>
            <a:endParaRPr sz="3600" dirty="0">
              <a:latin typeface="メイリオ" panose="020B0604030504040204" pitchFamily="50" charset="-128"/>
              <a:ea typeface="メイリオ" panose="020B0604030504040204" pitchFamily="50" charset="-128"/>
            </a:endParaRPr>
          </a:p>
        </p:txBody>
      </p:sp>
      <p:cxnSp>
        <p:nvCxnSpPr>
          <p:cNvPr id="13" name="Google Shape;977;p59">
            <a:extLst>
              <a:ext uri="{FF2B5EF4-FFF2-40B4-BE49-F238E27FC236}">
                <a16:creationId xmlns:a16="http://schemas.microsoft.com/office/drawing/2014/main" id="{A42E72D6-187D-77FB-1BAD-0DABF7B5679B}"/>
              </a:ext>
            </a:extLst>
          </p:cNvPr>
          <p:cNvCxnSpPr>
            <a:cxnSpLocks/>
          </p:cNvCxnSpPr>
          <p:nvPr/>
        </p:nvCxnSpPr>
        <p:spPr>
          <a:xfrm>
            <a:off x="2281337" y="1848934"/>
            <a:ext cx="3023383" cy="0"/>
          </a:xfrm>
          <a:prstGeom prst="straightConnector1">
            <a:avLst/>
          </a:prstGeom>
          <a:noFill/>
          <a:ln w="76200" cap="flat" cmpd="sng">
            <a:solidFill>
              <a:schemeClr val="dk1"/>
            </a:solidFill>
            <a:prstDash val="solid"/>
            <a:round/>
            <a:headEnd type="none" w="sm" len="sm"/>
            <a:tailEnd type="triangle" w="med" len="med"/>
          </a:ln>
        </p:spPr>
      </p:cxnSp>
      <p:sp>
        <p:nvSpPr>
          <p:cNvPr id="14" name="Google Shape;677;p51">
            <a:extLst>
              <a:ext uri="{FF2B5EF4-FFF2-40B4-BE49-F238E27FC236}">
                <a16:creationId xmlns:a16="http://schemas.microsoft.com/office/drawing/2014/main" id="{CF2B58AC-EDBF-FF9E-5CE1-34EB14B23514}"/>
              </a:ext>
            </a:extLst>
          </p:cNvPr>
          <p:cNvSpPr txBox="1"/>
          <p:nvPr/>
        </p:nvSpPr>
        <p:spPr>
          <a:xfrm>
            <a:off x="3236549" y="1244260"/>
            <a:ext cx="1360456" cy="46162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altLang="en-US" sz="2400" dirty="0">
                <a:latin typeface="メイリオ" panose="020B0604030504040204" pitchFamily="50" charset="-128"/>
                <a:ea typeface="メイリオ" panose="020B0604030504040204" pitchFamily="50" charset="-128"/>
              </a:rPr>
              <a:t>問合せ</a:t>
            </a:r>
            <a:endParaRPr lang="en-US" altLang="ja-JP" sz="2400" dirty="0">
              <a:latin typeface="メイリオ" panose="020B0604030504040204" pitchFamily="50" charset="-128"/>
              <a:ea typeface="メイリオ" panose="020B0604030504040204" pitchFamily="50" charset="-128"/>
            </a:endParaRPr>
          </a:p>
        </p:txBody>
      </p:sp>
      <p:sp>
        <p:nvSpPr>
          <p:cNvPr id="15" name="Google Shape;677;p51">
            <a:extLst>
              <a:ext uri="{FF2B5EF4-FFF2-40B4-BE49-F238E27FC236}">
                <a16:creationId xmlns:a16="http://schemas.microsoft.com/office/drawing/2014/main" id="{8A70B451-2062-0418-E612-9D7C733C41EC}"/>
              </a:ext>
            </a:extLst>
          </p:cNvPr>
          <p:cNvSpPr txBox="1"/>
          <p:nvPr/>
        </p:nvSpPr>
        <p:spPr>
          <a:xfrm>
            <a:off x="3376942" y="2282908"/>
            <a:ext cx="1072838" cy="46162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altLang="en-US" sz="2400" dirty="0">
                <a:latin typeface="メイリオ" panose="020B0604030504040204" pitchFamily="50" charset="-128"/>
                <a:ea typeface="メイリオ" panose="020B0604030504040204" pitchFamily="50" charset="-128"/>
              </a:rPr>
              <a:t>回答</a:t>
            </a:r>
            <a:endParaRPr lang="en-US" altLang="ja-JP" sz="2400" dirty="0">
              <a:latin typeface="メイリオ" panose="020B0604030504040204" pitchFamily="50" charset="-128"/>
              <a:ea typeface="メイリオ" panose="020B0604030504040204" pitchFamily="50" charset="-128"/>
            </a:endParaRPr>
          </a:p>
        </p:txBody>
      </p:sp>
      <p:cxnSp>
        <p:nvCxnSpPr>
          <p:cNvPr id="16" name="Google Shape;977;p59">
            <a:extLst>
              <a:ext uri="{FF2B5EF4-FFF2-40B4-BE49-F238E27FC236}">
                <a16:creationId xmlns:a16="http://schemas.microsoft.com/office/drawing/2014/main" id="{CBE89032-55F5-14CF-F042-3868C78E91BB}"/>
              </a:ext>
            </a:extLst>
          </p:cNvPr>
          <p:cNvCxnSpPr>
            <a:cxnSpLocks/>
          </p:cNvCxnSpPr>
          <p:nvPr/>
        </p:nvCxnSpPr>
        <p:spPr>
          <a:xfrm flipH="1">
            <a:off x="2253468" y="2117132"/>
            <a:ext cx="3051252" cy="0"/>
          </a:xfrm>
          <a:prstGeom prst="straightConnector1">
            <a:avLst/>
          </a:prstGeom>
          <a:noFill/>
          <a:ln w="76200" cap="flat" cmpd="sng">
            <a:solidFill>
              <a:schemeClr val="dk1"/>
            </a:solidFill>
            <a:prstDash val="solid"/>
            <a:round/>
            <a:headEnd type="none" w="sm" len="sm"/>
            <a:tailEnd type="triangle" w="med" len="med"/>
          </a:ln>
        </p:spPr>
      </p:cxnSp>
      <p:cxnSp>
        <p:nvCxnSpPr>
          <p:cNvPr id="17" name="Google Shape;977;p59">
            <a:extLst>
              <a:ext uri="{FF2B5EF4-FFF2-40B4-BE49-F238E27FC236}">
                <a16:creationId xmlns:a16="http://schemas.microsoft.com/office/drawing/2014/main" id="{CB22E7A4-ED3F-AF0C-3D01-CA166C4336EA}"/>
              </a:ext>
            </a:extLst>
          </p:cNvPr>
          <p:cNvCxnSpPr>
            <a:cxnSpLocks/>
          </p:cNvCxnSpPr>
          <p:nvPr/>
        </p:nvCxnSpPr>
        <p:spPr>
          <a:xfrm flipH="1">
            <a:off x="8950981" y="2988423"/>
            <a:ext cx="939667" cy="11973"/>
          </a:xfrm>
          <a:prstGeom prst="straightConnector1">
            <a:avLst/>
          </a:prstGeom>
          <a:noFill/>
          <a:ln w="76200" cap="flat" cmpd="sng">
            <a:solidFill>
              <a:schemeClr val="dk1"/>
            </a:solidFill>
            <a:prstDash val="solid"/>
            <a:round/>
            <a:headEnd type="none" w="sm" len="sm"/>
            <a:tailEnd type="triangle" w="med" len="med"/>
          </a:ln>
        </p:spPr>
      </p:cxnSp>
      <p:cxnSp>
        <p:nvCxnSpPr>
          <p:cNvPr id="18" name="Google Shape;977;p59">
            <a:extLst>
              <a:ext uri="{FF2B5EF4-FFF2-40B4-BE49-F238E27FC236}">
                <a16:creationId xmlns:a16="http://schemas.microsoft.com/office/drawing/2014/main" id="{C0C86B93-22BE-BFE0-478B-5498960CF420}"/>
              </a:ext>
            </a:extLst>
          </p:cNvPr>
          <p:cNvCxnSpPr>
            <a:cxnSpLocks/>
          </p:cNvCxnSpPr>
          <p:nvPr/>
        </p:nvCxnSpPr>
        <p:spPr>
          <a:xfrm>
            <a:off x="2281337" y="3436081"/>
            <a:ext cx="3023383" cy="0"/>
          </a:xfrm>
          <a:prstGeom prst="straightConnector1">
            <a:avLst/>
          </a:prstGeom>
          <a:noFill/>
          <a:ln w="76200" cap="flat" cmpd="sng">
            <a:solidFill>
              <a:schemeClr val="dk1"/>
            </a:solidFill>
            <a:prstDash val="solid"/>
            <a:round/>
            <a:headEnd type="none" w="sm" len="sm"/>
            <a:tailEnd type="triangle" w="med" len="med"/>
          </a:ln>
        </p:spPr>
      </p:cxnSp>
      <p:cxnSp>
        <p:nvCxnSpPr>
          <p:cNvPr id="19" name="Google Shape;977;p59">
            <a:extLst>
              <a:ext uri="{FF2B5EF4-FFF2-40B4-BE49-F238E27FC236}">
                <a16:creationId xmlns:a16="http://schemas.microsoft.com/office/drawing/2014/main" id="{0F48134D-874E-5A17-9DAB-77804FE41862}"/>
              </a:ext>
            </a:extLst>
          </p:cNvPr>
          <p:cNvCxnSpPr>
            <a:cxnSpLocks/>
          </p:cNvCxnSpPr>
          <p:nvPr/>
        </p:nvCxnSpPr>
        <p:spPr>
          <a:xfrm flipH="1">
            <a:off x="2253468" y="3704279"/>
            <a:ext cx="3051252" cy="0"/>
          </a:xfrm>
          <a:prstGeom prst="straightConnector1">
            <a:avLst/>
          </a:prstGeom>
          <a:noFill/>
          <a:ln w="76200" cap="flat" cmpd="sng">
            <a:solidFill>
              <a:schemeClr val="dk1"/>
            </a:solidFill>
            <a:prstDash val="solid"/>
            <a:round/>
            <a:headEnd type="none" w="sm" len="sm"/>
            <a:tailEnd type="triangle" w="med" len="med"/>
          </a:ln>
        </p:spPr>
      </p:cxnSp>
      <p:pic>
        <p:nvPicPr>
          <p:cNvPr id="20" name="図 19">
            <a:extLst>
              <a:ext uri="{FF2B5EF4-FFF2-40B4-BE49-F238E27FC236}">
                <a16:creationId xmlns:a16="http://schemas.microsoft.com/office/drawing/2014/main" id="{052701D2-609E-7329-EFBF-425171C2CCBF}"/>
              </a:ext>
            </a:extLst>
          </p:cNvPr>
          <p:cNvPicPr>
            <a:picLocks noChangeAspect="1"/>
          </p:cNvPicPr>
          <p:nvPr/>
        </p:nvPicPr>
        <p:blipFill rotWithShape="1">
          <a:blip r:embed="rId4">
            <a:duotone>
              <a:prstClr val="black"/>
              <a:schemeClr val="accent5">
                <a:tint val="45000"/>
                <a:satMod val="400000"/>
              </a:schemeClr>
            </a:duotone>
            <a:extLst>
              <a:ext uri="{BEBA8EAE-BF5A-486C-A8C5-ECC9F3942E4B}">
                <a14:imgProps xmlns:a14="http://schemas.microsoft.com/office/drawing/2010/main">
                  <a14:imgLayer r:embed="rId5">
                    <a14:imgEffect>
                      <a14:artisticPhotocopy/>
                    </a14:imgEffect>
                  </a14:imgLayer>
                </a14:imgProps>
              </a:ext>
              <a:ext uri="{28A0092B-C50C-407E-A947-70E740481C1C}">
                <a14:useLocalDpi xmlns:a14="http://schemas.microsoft.com/office/drawing/2010/main" val="0"/>
              </a:ext>
            </a:extLst>
          </a:blip>
          <a:srcRect t="28556" b="32588"/>
          <a:stretch/>
        </p:blipFill>
        <p:spPr>
          <a:xfrm rot="20686972">
            <a:off x="3245173" y="1790509"/>
            <a:ext cx="892099" cy="346627"/>
          </a:xfrm>
          <a:prstGeom prst="rect">
            <a:avLst/>
          </a:prstGeom>
          <a:solidFill>
            <a:schemeClr val="bg1"/>
          </a:solidFill>
        </p:spPr>
      </p:pic>
      <p:pic>
        <p:nvPicPr>
          <p:cNvPr id="21" name="図 20">
            <a:extLst>
              <a:ext uri="{FF2B5EF4-FFF2-40B4-BE49-F238E27FC236}">
                <a16:creationId xmlns:a16="http://schemas.microsoft.com/office/drawing/2014/main" id="{A00FCDB9-B9D0-F9C0-B624-743B0A04BE30}"/>
              </a:ext>
            </a:extLst>
          </p:cNvPr>
          <p:cNvPicPr>
            <a:picLocks noChangeAspect="1"/>
          </p:cNvPicPr>
          <p:nvPr/>
        </p:nvPicPr>
        <p:blipFill rotWithShape="1">
          <a:blip r:embed="rId4">
            <a:duotone>
              <a:prstClr val="black"/>
              <a:schemeClr val="accent5">
                <a:tint val="45000"/>
                <a:satMod val="400000"/>
              </a:schemeClr>
            </a:duotone>
            <a:extLst>
              <a:ext uri="{BEBA8EAE-BF5A-486C-A8C5-ECC9F3942E4B}">
                <a14:imgProps xmlns:a14="http://schemas.microsoft.com/office/drawing/2010/main">
                  <a14:imgLayer r:embed="rId5">
                    <a14:imgEffect>
                      <a14:artisticPhotocopy/>
                    </a14:imgEffect>
                  </a14:imgLayer>
                </a14:imgProps>
              </a:ext>
              <a:ext uri="{28A0092B-C50C-407E-A947-70E740481C1C}">
                <a14:useLocalDpi xmlns:a14="http://schemas.microsoft.com/office/drawing/2010/main" val="0"/>
              </a:ext>
            </a:extLst>
          </a:blip>
          <a:srcRect t="28556" b="32588"/>
          <a:stretch/>
        </p:blipFill>
        <p:spPr>
          <a:xfrm rot="20686972">
            <a:off x="3245173" y="3373255"/>
            <a:ext cx="892099" cy="346627"/>
          </a:xfrm>
          <a:prstGeom prst="rect">
            <a:avLst/>
          </a:prstGeom>
          <a:solidFill>
            <a:schemeClr val="bg1"/>
          </a:solidFill>
        </p:spPr>
      </p:pic>
      <p:sp>
        <p:nvSpPr>
          <p:cNvPr id="22" name="Google Shape;658;p51">
            <a:extLst>
              <a:ext uri="{FF2B5EF4-FFF2-40B4-BE49-F238E27FC236}">
                <a16:creationId xmlns:a16="http://schemas.microsoft.com/office/drawing/2014/main" id="{BF709FB6-FBDF-5515-CEAD-1E53BC669BC7}"/>
              </a:ext>
            </a:extLst>
          </p:cNvPr>
          <p:cNvSpPr/>
          <p:nvPr/>
        </p:nvSpPr>
        <p:spPr>
          <a:xfrm>
            <a:off x="2250073" y="5407456"/>
            <a:ext cx="5480702" cy="1154156"/>
          </a:xfrm>
          <a:prstGeom prst="roundRect">
            <a:avLst>
              <a:gd name="adj" fmla="val 20669"/>
            </a:avLst>
          </a:prstGeom>
          <a:solidFill>
            <a:srgbClr val="DEEAF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r>
              <a:rPr lang="ja-JP" altLang="en-US"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・ナレッジを参照しながら問い合わせ対応が出来る</a:t>
            </a:r>
          </a:p>
          <a:p>
            <a:pPr marL="0" marR="0" lvl="0" indent="0" algn="l" rtl="0">
              <a:lnSpc>
                <a:spcPct val="100000"/>
              </a:lnSpc>
              <a:spcBef>
                <a:spcPts val="0"/>
              </a:spcBef>
              <a:spcAft>
                <a:spcPts val="0"/>
              </a:spcAft>
              <a:buNone/>
            </a:pPr>
            <a:r>
              <a:rPr lang="ja-JP" altLang="en-US"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・問合せをする企業は</a:t>
            </a:r>
            <a:r>
              <a:rPr lang="en-US" altLang="ja-JP"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a:t>
            </a:r>
            <a:r>
              <a:rPr lang="ja-JP" altLang="en-US"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法人</a:t>
            </a:r>
            <a:r>
              <a:rPr lang="ja-JP" altLang="en-US" dirty="0">
                <a:solidFill>
                  <a:schemeClr val="dk1"/>
                </a:solidFill>
                <a:latin typeface="メイリオ" panose="020B0604030504040204" pitchFamily="50" charset="-128"/>
                <a:ea typeface="メイリオ" panose="020B0604030504040204" pitchFamily="50" charset="-128"/>
                <a:cs typeface="Meiryo"/>
                <a:sym typeface="Meiryo"/>
              </a:rPr>
              <a:t>カスタマー扱いで非課金（</a:t>
            </a:r>
            <a:r>
              <a:rPr lang="en-US" altLang="ja-JP" dirty="0">
                <a:solidFill>
                  <a:schemeClr val="dk1"/>
                </a:solidFill>
                <a:latin typeface="メイリオ" panose="020B0604030504040204" pitchFamily="50" charset="-128"/>
                <a:ea typeface="メイリオ" panose="020B0604030504040204" pitchFamily="50" charset="-128"/>
                <a:cs typeface="Meiryo"/>
                <a:sym typeface="Meiryo"/>
              </a:rPr>
              <a:t>※3</a:t>
            </a:r>
            <a:r>
              <a:rPr lang="ja-JP" altLang="en-US" dirty="0">
                <a:solidFill>
                  <a:schemeClr val="dk1"/>
                </a:solidFill>
                <a:latin typeface="メイリオ" panose="020B0604030504040204" pitchFamily="50" charset="-128"/>
                <a:ea typeface="メイリオ" panose="020B0604030504040204" pitchFamily="50" charset="-128"/>
                <a:cs typeface="Meiryo"/>
                <a:sym typeface="Meiryo"/>
              </a:rPr>
              <a:t>組ま</a:t>
            </a:r>
            <a:endParaRPr lang="en-US" altLang="ja-JP" dirty="0">
              <a:solidFill>
                <a:schemeClr val="dk1"/>
              </a:solidFill>
              <a:latin typeface="メイリオ" panose="020B0604030504040204" pitchFamily="50" charset="-128"/>
              <a:ea typeface="メイリオ" panose="020B0604030504040204" pitchFamily="50" charset="-128"/>
              <a:cs typeface="Meiryo"/>
              <a:sym typeface="Meiryo"/>
            </a:endParaRPr>
          </a:p>
          <a:p>
            <a:pPr marL="0" marR="0" lvl="0" indent="0" algn="l" rtl="0">
              <a:lnSpc>
                <a:spcPct val="100000"/>
              </a:lnSpc>
              <a:spcBef>
                <a:spcPts val="0"/>
              </a:spcBef>
              <a:spcAft>
                <a:spcPts val="0"/>
              </a:spcAft>
              <a:buNone/>
            </a:pPr>
            <a:r>
              <a:rPr lang="ja-JP" altLang="en-US" dirty="0">
                <a:solidFill>
                  <a:schemeClr val="dk1"/>
                </a:solidFill>
                <a:latin typeface="メイリオ" panose="020B0604030504040204" pitchFamily="50" charset="-128"/>
                <a:ea typeface="メイリオ" panose="020B0604030504040204" pitchFamily="50" charset="-128"/>
                <a:cs typeface="Meiryo"/>
                <a:sym typeface="Meiryo"/>
              </a:rPr>
              <a:t>　で非課金。</a:t>
            </a:r>
            <a:r>
              <a:rPr lang="en-US" altLang="ja-JP" dirty="0">
                <a:solidFill>
                  <a:schemeClr val="dk1"/>
                </a:solidFill>
                <a:latin typeface="メイリオ" panose="020B0604030504040204" pitchFamily="50" charset="-128"/>
                <a:ea typeface="メイリオ" panose="020B0604030504040204" pitchFamily="50" charset="-128"/>
                <a:cs typeface="Meiryo"/>
                <a:sym typeface="Meiryo"/>
              </a:rPr>
              <a:t>4</a:t>
            </a:r>
            <a:r>
              <a:rPr lang="ja-JP" altLang="en-US" dirty="0">
                <a:solidFill>
                  <a:schemeClr val="dk1"/>
                </a:solidFill>
                <a:latin typeface="メイリオ" panose="020B0604030504040204" pitchFamily="50" charset="-128"/>
                <a:ea typeface="メイリオ" panose="020B0604030504040204" pitchFamily="50" charset="-128"/>
                <a:cs typeface="Meiryo"/>
                <a:sym typeface="Meiryo"/>
              </a:rPr>
              <a:t>組以上は課金対象）</a:t>
            </a:r>
            <a:endParaRPr lang="en-US" altLang="ja-JP" dirty="0">
              <a:solidFill>
                <a:schemeClr val="dk1"/>
              </a:solidFill>
              <a:latin typeface="メイリオ" panose="020B0604030504040204" pitchFamily="50" charset="-128"/>
              <a:ea typeface="メイリオ" panose="020B0604030504040204" pitchFamily="50" charset="-128"/>
              <a:cs typeface="Meiryo"/>
              <a:sym typeface="Meiryo"/>
            </a:endParaRPr>
          </a:p>
          <a:p>
            <a:pPr marL="0" marR="0" lvl="0" indent="0" algn="l" rtl="0">
              <a:lnSpc>
                <a:spcPct val="100000"/>
              </a:lnSpc>
              <a:spcBef>
                <a:spcPts val="0"/>
              </a:spcBef>
              <a:spcAft>
                <a:spcPts val="0"/>
              </a:spcAft>
              <a:buNone/>
            </a:pPr>
            <a:r>
              <a:rPr lang="en-US" altLang="ja-JP"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a:t>
            </a:r>
            <a:r>
              <a:rPr lang="ja-JP" altLang="en-US" dirty="0">
                <a:solidFill>
                  <a:schemeClr val="dk1"/>
                </a:solidFill>
                <a:latin typeface="メイリオ" panose="020B0604030504040204" pitchFamily="50" charset="-128"/>
                <a:ea typeface="メイリオ" panose="020B0604030504040204" pitchFamily="50" charset="-128"/>
                <a:cs typeface="Meiryo"/>
                <a:sym typeface="Meiryo"/>
              </a:rPr>
              <a:t>法人</a:t>
            </a:r>
            <a:r>
              <a:rPr lang="ja-JP" altLang="en-US"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カスタマー</a:t>
            </a:r>
            <a:endParaRPr lang="en-US" altLang="ja-JP"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endParaRPr>
          </a:p>
          <a:p>
            <a:pPr marL="0" marR="0" lvl="0" indent="0" algn="l" rtl="0">
              <a:lnSpc>
                <a:spcPct val="100000"/>
              </a:lnSpc>
              <a:spcBef>
                <a:spcPts val="0"/>
              </a:spcBef>
              <a:spcAft>
                <a:spcPts val="0"/>
              </a:spcAft>
              <a:buNone/>
            </a:pPr>
            <a:r>
              <a:rPr lang="ja-JP" altLang="en-US" dirty="0">
                <a:solidFill>
                  <a:schemeClr val="dk1"/>
                </a:solidFill>
                <a:latin typeface="メイリオ" panose="020B0604030504040204" pitchFamily="50" charset="-128"/>
                <a:ea typeface="メイリオ" panose="020B0604030504040204" pitchFamily="50" charset="-128"/>
                <a:cs typeface="Meiryo"/>
                <a:sym typeface="Meiryo"/>
              </a:rPr>
              <a:t>企業として「問い合わせ」や「ナレッジ参照」が出来るユーザー</a:t>
            </a:r>
            <a:endParaRPr lang="en-US" altLang="ja-JP" dirty="0">
              <a:solidFill>
                <a:schemeClr val="dk1"/>
              </a:solidFill>
              <a:latin typeface="メイリオ" panose="020B0604030504040204" pitchFamily="50" charset="-128"/>
              <a:ea typeface="メイリオ" panose="020B0604030504040204" pitchFamily="50" charset="-128"/>
              <a:cs typeface="Meiryo"/>
              <a:sym typeface="Meiryo"/>
            </a:endParaRPr>
          </a:p>
        </p:txBody>
      </p:sp>
      <p:cxnSp>
        <p:nvCxnSpPr>
          <p:cNvPr id="24" name="Google Shape;977;p59">
            <a:extLst>
              <a:ext uri="{FF2B5EF4-FFF2-40B4-BE49-F238E27FC236}">
                <a16:creationId xmlns:a16="http://schemas.microsoft.com/office/drawing/2014/main" id="{D625B77C-C94E-583D-53EC-E66935C3AFBF}"/>
              </a:ext>
            </a:extLst>
          </p:cNvPr>
          <p:cNvCxnSpPr>
            <a:cxnSpLocks/>
          </p:cNvCxnSpPr>
          <p:nvPr/>
        </p:nvCxnSpPr>
        <p:spPr>
          <a:xfrm>
            <a:off x="2281337" y="4725234"/>
            <a:ext cx="3023383" cy="0"/>
          </a:xfrm>
          <a:prstGeom prst="straightConnector1">
            <a:avLst/>
          </a:prstGeom>
          <a:noFill/>
          <a:ln w="76200" cap="flat" cmpd="sng">
            <a:solidFill>
              <a:schemeClr val="dk1"/>
            </a:solidFill>
            <a:prstDash val="solid"/>
            <a:round/>
            <a:headEnd type="none" w="sm" len="sm"/>
            <a:tailEnd type="triangle" w="med" len="med"/>
          </a:ln>
        </p:spPr>
      </p:cxnSp>
      <p:cxnSp>
        <p:nvCxnSpPr>
          <p:cNvPr id="25" name="Google Shape;977;p59">
            <a:extLst>
              <a:ext uri="{FF2B5EF4-FFF2-40B4-BE49-F238E27FC236}">
                <a16:creationId xmlns:a16="http://schemas.microsoft.com/office/drawing/2014/main" id="{4ECF796B-9E34-513B-DEB2-E417ABE79167}"/>
              </a:ext>
            </a:extLst>
          </p:cNvPr>
          <p:cNvCxnSpPr>
            <a:cxnSpLocks/>
          </p:cNvCxnSpPr>
          <p:nvPr/>
        </p:nvCxnSpPr>
        <p:spPr>
          <a:xfrm flipH="1">
            <a:off x="2253468" y="4993432"/>
            <a:ext cx="3051252" cy="0"/>
          </a:xfrm>
          <a:prstGeom prst="straightConnector1">
            <a:avLst/>
          </a:prstGeom>
          <a:noFill/>
          <a:ln w="76200" cap="flat" cmpd="sng">
            <a:solidFill>
              <a:schemeClr val="dk1"/>
            </a:solidFill>
            <a:prstDash val="solid"/>
            <a:round/>
            <a:headEnd type="none" w="sm" len="sm"/>
            <a:tailEnd type="triangle" w="med" len="med"/>
          </a:ln>
        </p:spPr>
      </p:cxnSp>
      <p:pic>
        <p:nvPicPr>
          <p:cNvPr id="26" name="図 25">
            <a:extLst>
              <a:ext uri="{FF2B5EF4-FFF2-40B4-BE49-F238E27FC236}">
                <a16:creationId xmlns:a16="http://schemas.microsoft.com/office/drawing/2014/main" id="{A7DE8CE0-6FC7-4957-E916-5344CFA1AF03}"/>
              </a:ext>
            </a:extLst>
          </p:cNvPr>
          <p:cNvPicPr>
            <a:picLocks noChangeAspect="1"/>
          </p:cNvPicPr>
          <p:nvPr/>
        </p:nvPicPr>
        <p:blipFill rotWithShape="1">
          <a:blip r:embed="rId4">
            <a:duotone>
              <a:prstClr val="black"/>
              <a:schemeClr val="accent5">
                <a:tint val="45000"/>
                <a:satMod val="400000"/>
              </a:schemeClr>
            </a:duotone>
            <a:extLst>
              <a:ext uri="{BEBA8EAE-BF5A-486C-A8C5-ECC9F3942E4B}">
                <a14:imgProps xmlns:a14="http://schemas.microsoft.com/office/drawing/2010/main">
                  <a14:imgLayer r:embed="rId5">
                    <a14:imgEffect>
                      <a14:artisticPhotocopy/>
                    </a14:imgEffect>
                  </a14:imgLayer>
                </a14:imgProps>
              </a:ext>
              <a:ext uri="{28A0092B-C50C-407E-A947-70E740481C1C}">
                <a14:useLocalDpi xmlns:a14="http://schemas.microsoft.com/office/drawing/2010/main" val="0"/>
              </a:ext>
            </a:extLst>
          </a:blip>
          <a:srcRect t="28556" b="32588"/>
          <a:stretch/>
        </p:blipFill>
        <p:spPr>
          <a:xfrm rot="20686972">
            <a:off x="3245173" y="4662408"/>
            <a:ext cx="892099" cy="346627"/>
          </a:xfrm>
          <a:prstGeom prst="rect">
            <a:avLst/>
          </a:prstGeom>
          <a:solidFill>
            <a:schemeClr val="bg1"/>
          </a:solidFill>
        </p:spPr>
      </p:pic>
      <p:sp>
        <p:nvSpPr>
          <p:cNvPr id="27" name="Google Shape;660;p51">
            <a:extLst>
              <a:ext uri="{FF2B5EF4-FFF2-40B4-BE49-F238E27FC236}">
                <a16:creationId xmlns:a16="http://schemas.microsoft.com/office/drawing/2014/main" id="{6B8EAC98-F70C-D425-3A32-C843878D48B6}"/>
              </a:ext>
            </a:extLst>
          </p:cNvPr>
          <p:cNvSpPr/>
          <p:nvPr/>
        </p:nvSpPr>
        <p:spPr>
          <a:xfrm>
            <a:off x="544788" y="970291"/>
            <a:ext cx="1497962" cy="1523007"/>
          </a:xfrm>
          <a:prstGeom prst="roundRect">
            <a:avLst>
              <a:gd name="adj" fmla="val 16667"/>
            </a:avLst>
          </a:prstGeom>
          <a:solidFill>
            <a:schemeClr val="accent5">
              <a:lumMod val="40000"/>
              <a:lumOff val="60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050" b="0" i="0" u="none" strike="noStrike" cap="none">
              <a:solidFill>
                <a:schemeClr val="lt1"/>
              </a:solidFill>
              <a:latin typeface="メイリオ" panose="020B0604030504040204" pitchFamily="50" charset="-128"/>
              <a:ea typeface="メイリオ" panose="020B0604030504040204" pitchFamily="50" charset="-128"/>
              <a:cs typeface="Meiryo"/>
              <a:sym typeface="Meiryo"/>
            </a:endParaRPr>
          </a:p>
        </p:txBody>
      </p:sp>
      <p:pic>
        <p:nvPicPr>
          <p:cNvPr id="28" name="グラフィックス 27" descr="建物 枠線">
            <a:extLst>
              <a:ext uri="{FF2B5EF4-FFF2-40B4-BE49-F238E27FC236}">
                <a16:creationId xmlns:a16="http://schemas.microsoft.com/office/drawing/2014/main" id="{FEBC5F41-B3D3-197B-77A9-1AFBBCE35EC9}"/>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36569" y="1593464"/>
            <a:ext cx="914400" cy="914400"/>
          </a:xfrm>
          <a:prstGeom prst="rect">
            <a:avLst/>
          </a:prstGeom>
        </p:spPr>
      </p:pic>
      <p:sp>
        <p:nvSpPr>
          <p:cNvPr id="29" name="Google Shape;677;p51">
            <a:extLst>
              <a:ext uri="{FF2B5EF4-FFF2-40B4-BE49-F238E27FC236}">
                <a16:creationId xmlns:a16="http://schemas.microsoft.com/office/drawing/2014/main" id="{B0F17DB7-B96B-9E4F-07C8-7DED4119E208}"/>
              </a:ext>
            </a:extLst>
          </p:cNvPr>
          <p:cNvSpPr txBox="1"/>
          <p:nvPr/>
        </p:nvSpPr>
        <p:spPr>
          <a:xfrm>
            <a:off x="496084" y="1010191"/>
            <a:ext cx="1840984" cy="33851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altLang="en-US" sz="1600" b="1" dirty="0">
                <a:latin typeface="メイリオ" panose="020B0604030504040204" pitchFamily="50" charset="-128"/>
                <a:ea typeface="メイリオ" panose="020B0604030504040204" pitchFamily="50" charset="-128"/>
                <a:sym typeface="Meiryo"/>
              </a:rPr>
              <a:t>企業</a:t>
            </a:r>
            <a:r>
              <a:rPr lang="en-US" altLang="ja-JP" sz="1600" b="1" dirty="0">
                <a:latin typeface="メイリオ" panose="020B0604030504040204" pitchFamily="50" charset="-128"/>
                <a:ea typeface="メイリオ" panose="020B0604030504040204" pitchFamily="50" charset="-128"/>
                <a:sym typeface="Meiryo"/>
              </a:rPr>
              <a:t>A</a:t>
            </a:r>
            <a:endParaRPr sz="3200" dirty="0">
              <a:latin typeface="メイリオ" panose="020B0604030504040204" pitchFamily="50" charset="-128"/>
              <a:ea typeface="メイリオ" panose="020B0604030504040204" pitchFamily="50" charset="-128"/>
            </a:endParaRPr>
          </a:p>
        </p:txBody>
      </p:sp>
      <p:sp>
        <p:nvSpPr>
          <p:cNvPr id="30" name="Google Shape;680;p51">
            <a:extLst>
              <a:ext uri="{FF2B5EF4-FFF2-40B4-BE49-F238E27FC236}">
                <a16:creationId xmlns:a16="http://schemas.microsoft.com/office/drawing/2014/main" id="{614795B1-A016-AB7D-5612-B73E9611C085}"/>
              </a:ext>
            </a:extLst>
          </p:cNvPr>
          <p:cNvSpPr/>
          <p:nvPr/>
        </p:nvSpPr>
        <p:spPr>
          <a:xfrm>
            <a:off x="668244" y="1299911"/>
            <a:ext cx="1312006" cy="308972"/>
          </a:xfrm>
          <a:prstGeom prst="roundRect">
            <a:avLst>
              <a:gd name="adj" fmla="val 16667"/>
            </a:avLst>
          </a:prstGeom>
          <a:solidFill>
            <a:schemeClr val="tx2">
              <a:lumMod val="90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ja-JP" altLang="en-US" sz="1200" b="1" dirty="0">
                <a:solidFill>
                  <a:schemeClr val="tx1"/>
                </a:solidFill>
                <a:latin typeface="メイリオ" panose="020B0604030504040204" pitchFamily="50" charset="-128"/>
                <a:ea typeface="メイリオ" panose="020B0604030504040204" pitchFamily="50" charset="-128"/>
                <a:cs typeface="Meiryo"/>
                <a:sym typeface="Meiryo"/>
              </a:rPr>
              <a:t>法人</a:t>
            </a:r>
            <a:r>
              <a:rPr lang="ja-JP" altLang="en-US" sz="1200" b="1" i="0" u="none" strike="noStrike" cap="none" dirty="0">
                <a:solidFill>
                  <a:schemeClr val="tx1"/>
                </a:solidFill>
                <a:latin typeface="メイリオ" panose="020B0604030504040204" pitchFamily="50" charset="-128"/>
                <a:ea typeface="メイリオ" panose="020B0604030504040204" pitchFamily="50" charset="-128"/>
                <a:cs typeface="Meiryo"/>
                <a:sym typeface="Meiryo"/>
              </a:rPr>
              <a:t>カスタマー</a:t>
            </a:r>
            <a:endParaRPr sz="3200" b="1" dirty="0">
              <a:solidFill>
                <a:schemeClr val="tx1"/>
              </a:solidFill>
              <a:latin typeface="メイリオ" panose="020B0604030504040204" pitchFamily="50" charset="-128"/>
              <a:ea typeface="メイリオ" panose="020B0604030504040204" pitchFamily="50" charset="-128"/>
            </a:endParaRPr>
          </a:p>
        </p:txBody>
      </p:sp>
      <p:sp>
        <p:nvSpPr>
          <p:cNvPr id="31" name="Google Shape;660;p51">
            <a:extLst>
              <a:ext uri="{FF2B5EF4-FFF2-40B4-BE49-F238E27FC236}">
                <a16:creationId xmlns:a16="http://schemas.microsoft.com/office/drawing/2014/main" id="{0C8D6E14-7A3C-833E-BE3D-F4E0D6FE9221}"/>
              </a:ext>
            </a:extLst>
          </p:cNvPr>
          <p:cNvSpPr/>
          <p:nvPr/>
        </p:nvSpPr>
        <p:spPr>
          <a:xfrm>
            <a:off x="544788" y="2779436"/>
            <a:ext cx="1497962" cy="1523007"/>
          </a:xfrm>
          <a:prstGeom prst="roundRect">
            <a:avLst>
              <a:gd name="adj" fmla="val 16667"/>
            </a:avLst>
          </a:prstGeom>
          <a:solidFill>
            <a:schemeClr val="accent5">
              <a:lumMod val="40000"/>
              <a:lumOff val="60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050" b="0" i="0" u="none" strike="noStrike" cap="none">
              <a:solidFill>
                <a:schemeClr val="lt1"/>
              </a:solidFill>
              <a:latin typeface="メイリオ" panose="020B0604030504040204" pitchFamily="50" charset="-128"/>
              <a:ea typeface="メイリオ" panose="020B0604030504040204" pitchFamily="50" charset="-128"/>
              <a:cs typeface="Meiryo"/>
              <a:sym typeface="Meiryo"/>
            </a:endParaRPr>
          </a:p>
        </p:txBody>
      </p:sp>
      <p:pic>
        <p:nvPicPr>
          <p:cNvPr id="32" name="グラフィックス 31" descr="建物 枠線">
            <a:extLst>
              <a:ext uri="{FF2B5EF4-FFF2-40B4-BE49-F238E27FC236}">
                <a16:creationId xmlns:a16="http://schemas.microsoft.com/office/drawing/2014/main" id="{CFE97088-FBA6-3EEB-4667-AB3B5C9FCB40}"/>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36569" y="3402609"/>
            <a:ext cx="914400" cy="914400"/>
          </a:xfrm>
          <a:prstGeom prst="rect">
            <a:avLst/>
          </a:prstGeom>
        </p:spPr>
      </p:pic>
      <p:sp>
        <p:nvSpPr>
          <p:cNvPr id="33" name="Google Shape;677;p51">
            <a:extLst>
              <a:ext uri="{FF2B5EF4-FFF2-40B4-BE49-F238E27FC236}">
                <a16:creationId xmlns:a16="http://schemas.microsoft.com/office/drawing/2014/main" id="{4CC3582F-4052-B483-BC6D-708B2BE07DB3}"/>
              </a:ext>
            </a:extLst>
          </p:cNvPr>
          <p:cNvSpPr txBox="1"/>
          <p:nvPr/>
        </p:nvSpPr>
        <p:spPr>
          <a:xfrm>
            <a:off x="496084" y="2819336"/>
            <a:ext cx="1840984" cy="33851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altLang="en-US" sz="1600" b="1" dirty="0">
                <a:latin typeface="メイリオ" panose="020B0604030504040204" pitchFamily="50" charset="-128"/>
                <a:ea typeface="メイリオ" panose="020B0604030504040204" pitchFamily="50" charset="-128"/>
                <a:sym typeface="Meiryo"/>
              </a:rPr>
              <a:t>企業</a:t>
            </a:r>
            <a:r>
              <a:rPr lang="en-US" altLang="ja-JP" sz="1600" b="1" dirty="0">
                <a:latin typeface="メイリオ" panose="020B0604030504040204" pitchFamily="50" charset="-128"/>
                <a:ea typeface="メイリオ" panose="020B0604030504040204" pitchFamily="50" charset="-128"/>
                <a:sym typeface="Meiryo"/>
              </a:rPr>
              <a:t>B</a:t>
            </a:r>
            <a:endParaRPr sz="3200" dirty="0">
              <a:latin typeface="メイリオ" panose="020B0604030504040204" pitchFamily="50" charset="-128"/>
              <a:ea typeface="メイリオ" panose="020B0604030504040204" pitchFamily="50" charset="-128"/>
            </a:endParaRPr>
          </a:p>
        </p:txBody>
      </p:sp>
      <p:sp>
        <p:nvSpPr>
          <p:cNvPr id="34" name="Google Shape;680;p51">
            <a:extLst>
              <a:ext uri="{FF2B5EF4-FFF2-40B4-BE49-F238E27FC236}">
                <a16:creationId xmlns:a16="http://schemas.microsoft.com/office/drawing/2014/main" id="{EE9750CD-8E53-CF4D-906A-1CBBA7ADA7E3}"/>
              </a:ext>
            </a:extLst>
          </p:cNvPr>
          <p:cNvSpPr/>
          <p:nvPr/>
        </p:nvSpPr>
        <p:spPr>
          <a:xfrm>
            <a:off x="668244" y="3109056"/>
            <a:ext cx="1312006" cy="308972"/>
          </a:xfrm>
          <a:prstGeom prst="roundRect">
            <a:avLst>
              <a:gd name="adj" fmla="val 16667"/>
            </a:avLst>
          </a:prstGeom>
          <a:solidFill>
            <a:schemeClr val="tx2">
              <a:lumMod val="90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ja-JP" altLang="en-US" sz="1200" b="1" dirty="0">
                <a:solidFill>
                  <a:schemeClr val="tx1"/>
                </a:solidFill>
                <a:latin typeface="メイリオ" panose="020B0604030504040204" pitchFamily="50" charset="-128"/>
                <a:ea typeface="メイリオ" panose="020B0604030504040204" pitchFamily="50" charset="-128"/>
                <a:cs typeface="Meiryo"/>
                <a:sym typeface="Meiryo"/>
              </a:rPr>
              <a:t>法人</a:t>
            </a:r>
            <a:r>
              <a:rPr lang="ja-JP" altLang="en-US" sz="1200" b="1" i="0" u="none" strike="noStrike" cap="none" dirty="0">
                <a:solidFill>
                  <a:schemeClr val="tx1"/>
                </a:solidFill>
                <a:latin typeface="メイリオ" panose="020B0604030504040204" pitchFamily="50" charset="-128"/>
                <a:ea typeface="メイリオ" panose="020B0604030504040204" pitchFamily="50" charset="-128"/>
                <a:cs typeface="Meiryo"/>
                <a:sym typeface="Meiryo"/>
              </a:rPr>
              <a:t>カスタマー</a:t>
            </a:r>
            <a:endParaRPr sz="3200" b="1" dirty="0">
              <a:solidFill>
                <a:schemeClr val="tx1"/>
              </a:solidFill>
              <a:latin typeface="メイリオ" panose="020B0604030504040204" pitchFamily="50" charset="-128"/>
              <a:ea typeface="メイリオ" panose="020B0604030504040204" pitchFamily="50" charset="-128"/>
            </a:endParaRPr>
          </a:p>
        </p:txBody>
      </p:sp>
      <p:sp>
        <p:nvSpPr>
          <p:cNvPr id="35" name="Google Shape;660;p51">
            <a:extLst>
              <a:ext uri="{FF2B5EF4-FFF2-40B4-BE49-F238E27FC236}">
                <a16:creationId xmlns:a16="http://schemas.microsoft.com/office/drawing/2014/main" id="{39C84610-2688-1F0F-94A2-D64D58F441C5}"/>
              </a:ext>
            </a:extLst>
          </p:cNvPr>
          <p:cNvSpPr/>
          <p:nvPr/>
        </p:nvSpPr>
        <p:spPr>
          <a:xfrm>
            <a:off x="544788" y="4597776"/>
            <a:ext cx="1497962" cy="1523007"/>
          </a:xfrm>
          <a:prstGeom prst="roundRect">
            <a:avLst>
              <a:gd name="adj" fmla="val 16667"/>
            </a:avLst>
          </a:prstGeom>
          <a:solidFill>
            <a:schemeClr val="accent5">
              <a:lumMod val="40000"/>
              <a:lumOff val="60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050" b="0" i="0" u="none" strike="noStrike" cap="none">
              <a:solidFill>
                <a:schemeClr val="lt1"/>
              </a:solidFill>
              <a:latin typeface="メイリオ" panose="020B0604030504040204" pitchFamily="50" charset="-128"/>
              <a:ea typeface="メイリオ" panose="020B0604030504040204" pitchFamily="50" charset="-128"/>
              <a:cs typeface="Meiryo"/>
              <a:sym typeface="Meiryo"/>
            </a:endParaRPr>
          </a:p>
        </p:txBody>
      </p:sp>
      <p:pic>
        <p:nvPicPr>
          <p:cNvPr id="36" name="グラフィックス 35" descr="建物 枠線">
            <a:extLst>
              <a:ext uri="{FF2B5EF4-FFF2-40B4-BE49-F238E27FC236}">
                <a16:creationId xmlns:a16="http://schemas.microsoft.com/office/drawing/2014/main" id="{BD645C77-2DAA-5F4B-501E-72C9D2E86CAE}"/>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36569" y="5220949"/>
            <a:ext cx="914400" cy="914400"/>
          </a:xfrm>
          <a:prstGeom prst="rect">
            <a:avLst/>
          </a:prstGeom>
        </p:spPr>
      </p:pic>
      <p:sp>
        <p:nvSpPr>
          <p:cNvPr id="37" name="Google Shape;680;p51">
            <a:extLst>
              <a:ext uri="{FF2B5EF4-FFF2-40B4-BE49-F238E27FC236}">
                <a16:creationId xmlns:a16="http://schemas.microsoft.com/office/drawing/2014/main" id="{B736B87E-8089-EF1C-6618-3A058C62F120}"/>
              </a:ext>
            </a:extLst>
          </p:cNvPr>
          <p:cNvSpPr/>
          <p:nvPr/>
        </p:nvSpPr>
        <p:spPr>
          <a:xfrm>
            <a:off x="668244" y="4927396"/>
            <a:ext cx="1312006" cy="308972"/>
          </a:xfrm>
          <a:prstGeom prst="roundRect">
            <a:avLst>
              <a:gd name="adj" fmla="val 16667"/>
            </a:avLst>
          </a:prstGeom>
          <a:solidFill>
            <a:schemeClr val="tx2">
              <a:lumMod val="90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ja-JP" altLang="en-US" sz="1200" b="1" dirty="0">
                <a:solidFill>
                  <a:schemeClr val="tx1"/>
                </a:solidFill>
                <a:latin typeface="メイリオ" panose="020B0604030504040204" pitchFamily="50" charset="-128"/>
                <a:ea typeface="メイリオ" panose="020B0604030504040204" pitchFamily="50" charset="-128"/>
                <a:cs typeface="Meiryo"/>
                <a:sym typeface="Meiryo"/>
              </a:rPr>
              <a:t>法人</a:t>
            </a:r>
            <a:r>
              <a:rPr lang="ja-JP" altLang="en-US" sz="1200" b="1" i="0" u="none" strike="noStrike" cap="none" dirty="0">
                <a:solidFill>
                  <a:schemeClr val="tx1"/>
                </a:solidFill>
                <a:latin typeface="メイリオ" panose="020B0604030504040204" pitchFamily="50" charset="-128"/>
                <a:ea typeface="メイリオ" panose="020B0604030504040204" pitchFamily="50" charset="-128"/>
                <a:cs typeface="Meiryo"/>
                <a:sym typeface="Meiryo"/>
              </a:rPr>
              <a:t>カスタマー</a:t>
            </a:r>
            <a:endParaRPr sz="3200" b="1" dirty="0">
              <a:solidFill>
                <a:schemeClr val="tx1"/>
              </a:solidFill>
              <a:latin typeface="メイリオ" panose="020B0604030504040204" pitchFamily="50" charset="-128"/>
              <a:ea typeface="メイリオ" panose="020B0604030504040204" pitchFamily="50" charset="-128"/>
            </a:endParaRPr>
          </a:p>
        </p:txBody>
      </p:sp>
      <p:sp>
        <p:nvSpPr>
          <p:cNvPr id="38" name="Google Shape;677;p51">
            <a:extLst>
              <a:ext uri="{FF2B5EF4-FFF2-40B4-BE49-F238E27FC236}">
                <a16:creationId xmlns:a16="http://schemas.microsoft.com/office/drawing/2014/main" id="{41DC9C44-C22E-343C-4996-05DCBAA43137}"/>
              </a:ext>
            </a:extLst>
          </p:cNvPr>
          <p:cNvSpPr txBox="1"/>
          <p:nvPr/>
        </p:nvSpPr>
        <p:spPr>
          <a:xfrm>
            <a:off x="496084" y="4628481"/>
            <a:ext cx="1840984" cy="33851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altLang="en-US" sz="1600" b="1" dirty="0">
                <a:latin typeface="メイリオ" panose="020B0604030504040204" pitchFamily="50" charset="-128"/>
                <a:ea typeface="メイリオ" panose="020B0604030504040204" pitchFamily="50" charset="-128"/>
                <a:sym typeface="Meiryo"/>
              </a:rPr>
              <a:t>企業</a:t>
            </a:r>
            <a:r>
              <a:rPr lang="en-US" altLang="ja-JP" sz="1600" b="1" dirty="0">
                <a:latin typeface="メイリオ" panose="020B0604030504040204" pitchFamily="50" charset="-128"/>
                <a:ea typeface="メイリオ" panose="020B0604030504040204" pitchFamily="50" charset="-128"/>
                <a:sym typeface="Meiryo"/>
              </a:rPr>
              <a:t>C</a:t>
            </a:r>
            <a:endParaRPr sz="3200" dirty="0">
              <a:latin typeface="メイリオ" panose="020B0604030504040204" pitchFamily="50" charset="-128"/>
              <a:ea typeface="メイリオ" panose="020B0604030504040204" pitchFamily="50" charset="-128"/>
            </a:endParaRPr>
          </a:p>
        </p:txBody>
      </p:sp>
      <p:sp>
        <p:nvSpPr>
          <p:cNvPr id="39" name="Google Shape;714;p52">
            <a:extLst>
              <a:ext uri="{FF2B5EF4-FFF2-40B4-BE49-F238E27FC236}">
                <a16:creationId xmlns:a16="http://schemas.microsoft.com/office/drawing/2014/main" id="{ED2DED83-9E4F-F8E3-9978-4D29D7C7B7B2}"/>
              </a:ext>
            </a:extLst>
          </p:cNvPr>
          <p:cNvSpPr/>
          <p:nvPr/>
        </p:nvSpPr>
        <p:spPr>
          <a:xfrm>
            <a:off x="8042841" y="5191205"/>
            <a:ext cx="3604371" cy="1572323"/>
          </a:xfrm>
          <a:prstGeom prst="roundRect">
            <a:avLst>
              <a:gd name="adj" fmla="val 16667"/>
            </a:avLst>
          </a:prstGeom>
          <a:solidFill>
            <a:schemeClr val="accent5">
              <a:lumMod val="20000"/>
              <a:lumOff val="80000"/>
            </a:scheme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r>
              <a:rPr lang="ja-JP"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費用イメージ</a:t>
            </a:r>
            <a:r>
              <a:rPr lang="ja-JP" altLang="en-US"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（スタンダードプラン）</a:t>
            </a:r>
            <a:endParaRPr lang="en-US" altLang="ja-JP"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endParaRPr>
          </a:p>
          <a:p>
            <a:pPr marL="0" marR="0" lvl="0" indent="0" algn="l" rtl="0">
              <a:lnSpc>
                <a:spcPct val="100000"/>
              </a:lnSpc>
              <a:spcBef>
                <a:spcPts val="0"/>
              </a:spcBef>
              <a:spcAft>
                <a:spcPts val="0"/>
              </a:spcAft>
              <a:buNone/>
            </a:pPr>
            <a:endParaRPr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endParaRPr>
          </a:p>
          <a:p>
            <a:pPr marL="0" marR="0" lvl="0" indent="0" algn="l" rtl="0">
              <a:lnSpc>
                <a:spcPct val="100000"/>
              </a:lnSpc>
              <a:spcBef>
                <a:spcPts val="0"/>
              </a:spcBef>
              <a:spcAft>
                <a:spcPts val="0"/>
              </a:spcAft>
              <a:buNone/>
            </a:pPr>
            <a:r>
              <a:rPr lang="ja-JP" altLang="en-US"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基本利用料	：</a:t>
            </a:r>
            <a:r>
              <a:rPr lang="en-US" altLang="ja-JP" dirty="0">
                <a:solidFill>
                  <a:schemeClr val="dk1"/>
                </a:solidFill>
                <a:latin typeface="メイリオ" panose="020B0604030504040204" pitchFamily="50" charset="-128"/>
                <a:ea typeface="メイリオ" panose="020B0604030504040204" pitchFamily="50" charset="-128"/>
                <a:cs typeface="Meiryo"/>
                <a:sym typeface="Meiryo"/>
              </a:rPr>
              <a:t>12</a:t>
            </a:r>
            <a:r>
              <a:rPr lang="en-US" altLang="ja-JP"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0,000</a:t>
            </a:r>
            <a:r>
              <a:rPr lang="ja-JP" altLang="en-US"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円</a:t>
            </a:r>
          </a:p>
          <a:p>
            <a:pPr marL="0" marR="0" lvl="0" indent="0" algn="l" rtl="0">
              <a:lnSpc>
                <a:spcPct val="100000"/>
              </a:lnSpc>
              <a:spcBef>
                <a:spcPts val="0"/>
              </a:spcBef>
              <a:spcAft>
                <a:spcPts val="0"/>
              </a:spcAft>
              <a:buNone/>
            </a:pPr>
            <a:r>
              <a:rPr lang="en-US" altLang="ja-JP" b="0" i="0" u="sng" strike="noStrike" cap="none" dirty="0">
                <a:solidFill>
                  <a:schemeClr val="dk1"/>
                </a:solidFill>
                <a:latin typeface="メイリオ" panose="020B0604030504040204" pitchFamily="50" charset="-128"/>
                <a:ea typeface="メイリオ" panose="020B0604030504040204" pitchFamily="50" charset="-128"/>
                <a:cs typeface="Meiryo"/>
                <a:sym typeface="Meiryo"/>
              </a:rPr>
              <a:t>ID</a:t>
            </a:r>
            <a:r>
              <a:rPr lang="ja-JP" altLang="en-US" b="0" i="0" u="sng" strike="noStrike" cap="none" dirty="0">
                <a:solidFill>
                  <a:schemeClr val="dk1"/>
                </a:solidFill>
                <a:latin typeface="メイリオ" panose="020B0604030504040204" pitchFamily="50" charset="-128"/>
                <a:ea typeface="メイリオ" panose="020B0604030504040204" pitchFamily="50" charset="-128"/>
                <a:cs typeface="Meiryo"/>
                <a:sym typeface="Meiryo"/>
              </a:rPr>
              <a:t>：</a:t>
            </a:r>
            <a:r>
              <a:rPr lang="en-US" altLang="ja-JP" b="0" i="0" u="sng" strike="noStrike" cap="none" dirty="0">
                <a:solidFill>
                  <a:schemeClr val="dk1"/>
                </a:solidFill>
                <a:latin typeface="メイリオ" panose="020B0604030504040204" pitchFamily="50" charset="-128"/>
                <a:ea typeface="メイリオ" panose="020B0604030504040204" pitchFamily="50" charset="-128"/>
                <a:cs typeface="Meiryo"/>
                <a:sym typeface="Meiryo"/>
              </a:rPr>
              <a:t>10</a:t>
            </a:r>
            <a:r>
              <a:rPr lang="ja-JP" altLang="en-US" b="0" i="0" u="sng" strike="noStrike" cap="none" dirty="0">
                <a:solidFill>
                  <a:schemeClr val="dk1"/>
                </a:solidFill>
                <a:latin typeface="メイリオ" panose="020B0604030504040204" pitchFamily="50" charset="-128"/>
                <a:ea typeface="メイリオ" panose="020B0604030504040204" pitchFamily="50" charset="-128"/>
                <a:cs typeface="Meiryo"/>
                <a:sym typeface="Meiryo"/>
              </a:rPr>
              <a:t>人</a:t>
            </a:r>
            <a:r>
              <a:rPr lang="en-US" altLang="ja-JP" b="0" i="0" u="sng" strike="noStrike" cap="none" dirty="0">
                <a:solidFill>
                  <a:schemeClr val="dk1"/>
                </a:solidFill>
                <a:latin typeface="メイリオ" panose="020B0604030504040204" pitchFamily="50" charset="-128"/>
                <a:ea typeface="メイリオ" panose="020B0604030504040204" pitchFamily="50" charset="-128"/>
                <a:cs typeface="Meiryo"/>
                <a:sym typeface="Meiryo"/>
              </a:rPr>
              <a:t>×3,000</a:t>
            </a:r>
            <a:r>
              <a:rPr lang="ja-JP" altLang="en-US" b="0" i="0" u="sng" strike="noStrike" cap="none" dirty="0">
                <a:solidFill>
                  <a:schemeClr val="dk1"/>
                </a:solidFill>
                <a:latin typeface="メイリオ" panose="020B0604030504040204" pitchFamily="50" charset="-128"/>
                <a:ea typeface="メイリオ" panose="020B0604030504040204" pitchFamily="50" charset="-128"/>
                <a:cs typeface="Meiryo"/>
                <a:sym typeface="Meiryo"/>
              </a:rPr>
              <a:t>円＝</a:t>
            </a:r>
            <a:r>
              <a:rPr lang="en-US" altLang="ja-JP" u="sng" dirty="0">
                <a:solidFill>
                  <a:schemeClr val="dk1"/>
                </a:solidFill>
                <a:latin typeface="メイリオ" panose="020B0604030504040204" pitchFamily="50" charset="-128"/>
                <a:ea typeface="メイリオ" panose="020B0604030504040204" pitchFamily="50" charset="-128"/>
                <a:cs typeface="Meiryo"/>
                <a:sym typeface="Meiryo"/>
              </a:rPr>
              <a:t>3</a:t>
            </a:r>
            <a:r>
              <a:rPr lang="en-US" altLang="ja-JP" b="0" i="0" u="sng" strike="noStrike" cap="none" dirty="0">
                <a:solidFill>
                  <a:schemeClr val="dk1"/>
                </a:solidFill>
                <a:latin typeface="メイリオ" panose="020B0604030504040204" pitchFamily="50" charset="-128"/>
                <a:ea typeface="メイリオ" panose="020B0604030504040204" pitchFamily="50" charset="-128"/>
                <a:cs typeface="Meiryo"/>
                <a:sym typeface="Meiryo"/>
              </a:rPr>
              <a:t>0,000</a:t>
            </a:r>
            <a:r>
              <a:rPr lang="ja-JP" altLang="en-US" b="0" i="0" u="sng" strike="noStrike" cap="none" dirty="0">
                <a:solidFill>
                  <a:schemeClr val="dk1"/>
                </a:solidFill>
                <a:latin typeface="メイリオ" panose="020B0604030504040204" pitchFamily="50" charset="-128"/>
                <a:ea typeface="メイリオ" panose="020B0604030504040204" pitchFamily="50" charset="-128"/>
                <a:cs typeface="Meiryo"/>
                <a:sym typeface="Meiryo"/>
              </a:rPr>
              <a:t>円</a:t>
            </a:r>
          </a:p>
          <a:p>
            <a:pPr marL="0" marR="0" lvl="0" indent="0" algn="l" rtl="0">
              <a:lnSpc>
                <a:spcPct val="100000"/>
              </a:lnSpc>
              <a:spcBef>
                <a:spcPts val="0"/>
              </a:spcBef>
              <a:spcAft>
                <a:spcPts val="0"/>
              </a:spcAft>
              <a:buNone/>
            </a:pPr>
            <a:r>
              <a:rPr lang="en-US" altLang="ja-JP" dirty="0">
                <a:solidFill>
                  <a:schemeClr val="dk1"/>
                </a:solidFill>
                <a:latin typeface="メイリオ" panose="020B0604030504040204" pitchFamily="50" charset="-128"/>
                <a:ea typeface="メイリオ" panose="020B0604030504040204" pitchFamily="50" charset="-128"/>
                <a:cs typeface="Meiryo"/>
                <a:sym typeface="Meiryo"/>
              </a:rPr>
              <a:t>=150</a:t>
            </a:r>
            <a:r>
              <a:rPr lang="en-US" altLang="ja-JP" b="0" i="0" strike="noStrike" cap="none" dirty="0">
                <a:solidFill>
                  <a:schemeClr val="dk1"/>
                </a:solidFill>
                <a:latin typeface="メイリオ" panose="020B0604030504040204" pitchFamily="50" charset="-128"/>
                <a:ea typeface="メイリオ" panose="020B0604030504040204" pitchFamily="50" charset="-128"/>
                <a:cs typeface="Meiryo"/>
                <a:sym typeface="Meiryo"/>
              </a:rPr>
              <a:t>,000</a:t>
            </a:r>
            <a:r>
              <a:rPr lang="ja-JP" altLang="en-US" b="0" i="0" strike="noStrike" cap="none" dirty="0">
                <a:solidFill>
                  <a:schemeClr val="dk1"/>
                </a:solidFill>
                <a:latin typeface="メイリオ" panose="020B0604030504040204" pitchFamily="50" charset="-128"/>
                <a:ea typeface="メイリオ" panose="020B0604030504040204" pitchFamily="50" charset="-128"/>
                <a:cs typeface="Meiryo"/>
                <a:sym typeface="Meiryo"/>
              </a:rPr>
              <a:t>円</a:t>
            </a:r>
            <a:r>
              <a:rPr lang="en-US" altLang="ja-JP" b="0" i="0" strike="noStrike" cap="none" dirty="0">
                <a:solidFill>
                  <a:schemeClr val="dk1"/>
                </a:solidFill>
                <a:latin typeface="メイリオ" panose="020B0604030504040204" pitchFamily="50" charset="-128"/>
                <a:ea typeface="メイリオ" panose="020B0604030504040204" pitchFamily="50" charset="-128"/>
                <a:cs typeface="Meiryo"/>
                <a:sym typeface="Meiryo"/>
              </a:rPr>
              <a:t>/</a:t>
            </a:r>
            <a:r>
              <a:rPr lang="ja-JP" altLang="en-US" b="0" i="0" strike="noStrike" cap="none" dirty="0">
                <a:solidFill>
                  <a:schemeClr val="dk1"/>
                </a:solidFill>
                <a:latin typeface="メイリオ" panose="020B0604030504040204" pitchFamily="50" charset="-128"/>
                <a:ea typeface="メイリオ" panose="020B0604030504040204" pitchFamily="50" charset="-128"/>
                <a:cs typeface="Meiryo"/>
                <a:sym typeface="Meiryo"/>
              </a:rPr>
              <a:t>月</a:t>
            </a:r>
          </a:p>
        </p:txBody>
      </p:sp>
    </p:spTree>
    <p:extLst>
      <p:ext uri="{BB962C8B-B14F-4D97-AF65-F5344CB8AC3E}">
        <p14:creationId xmlns:p14="http://schemas.microsoft.com/office/powerpoint/2010/main" val="35985207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79">
          <a:extLst>
            <a:ext uri="{FF2B5EF4-FFF2-40B4-BE49-F238E27FC236}">
              <a16:creationId xmlns:a16="http://schemas.microsoft.com/office/drawing/2014/main" id="{28AD7DD8-A76E-C54C-CB44-F43C9B366286}"/>
            </a:ext>
          </a:extLst>
        </p:cNvPr>
        <p:cNvGrpSpPr/>
        <p:nvPr/>
      </p:nvGrpSpPr>
      <p:grpSpPr>
        <a:xfrm>
          <a:off x="0" y="0"/>
          <a:ext cx="0" cy="0"/>
          <a:chOff x="0" y="0"/>
          <a:chExt cx="0" cy="0"/>
        </a:xfrm>
      </p:grpSpPr>
      <p:sp>
        <p:nvSpPr>
          <p:cNvPr id="180" name="Google Shape;180;p24">
            <a:extLst>
              <a:ext uri="{FF2B5EF4-FFF2-40B4-BE49-F238E27FC236}">
                <a16:creationId xmlns:a16="http://schemas.microsoft.com/office/drawing/2014/main" id="{152620B2-6487-EC3C-2EE8-9AD61D9017D9}"/>
              </a:ext>
            </a:extLst>
          </p:cNvPr>
          <p:cNvSpPr txBox="1">
            <a:spLocks noGrp="1"/>
          </p:cNvSpPr>
          <p:nvPr>
            <p:ph type="sldNum" idx="12"/>
          </p:nvPr>
        </p:nvSpPr>
        <p:spPr>
          <a:xfrm>
            <a:off x="9308869" y="6491818"/>
            <a:ext cx="27432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US" altLang="ja-JP">
                <a:latin typeface="メイリオ" panose="020B0604030504040204" pitchFamily="50" charset="-128"/>
                <a:ea typeface="メイリオ" panose="020B0604030504040204" pitchFamily="50" charset="-128"/>
              </a:rPr>
              <a:t>9</a:t>
            </a:fld>
            <a:endParaRPr>
              <a:latin typeface="メイリオ" panose="020B0604030504040204" pitchFamily="50" charset="-128"/>
              <a:ea typeface="メイリオ" panose="020B0604030504040204" pitchFamily="50" charset="-128"/>
            </a:endParaRPr>
          </a:p>
        </p:txBody>
      </p:sp>
      <p:sp>
        <p:nvSpPr>
          <p:cNvPr id="181" name="Google Shape;181;p24">
            <a:extLst>
              <a:ext uri="{FF2B5EF4-FFF2-40B4-BE49-F238E27FC236}">
                <a16:creationId xmlns:a16="http://schemas.microsoft.com/office/drawing/2014/main" id="{5F81154C-858B-93DE-13FF-014956A7F73F}"/>
              </a:ext>
            </a:extLst>
          </p:cNvPr>
          <p:cNvSpPr txBox="1"/>
          <p:nvPr/>
        </p:nvSpPr>
        <p:spPr>
          <a:xfrm>
            <a:off x="121913" y="187333"/>
            <a:ext cx="11027700" cy="40006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altLang="en-US" sz="2000" b="0" i="0" u="none" strike="noStrike" cap="none" dirty="0">
                <a:solidFill>
                  <a:schemeClr val="dk1"/>
                </a:solidFill>
                <a:latin typeface="メイリオ" panose="020B0604030504040204" pitchFamily="50" charset="-128"/>
                <a:ea typeface="メイリオ" panose="020B0604030504040204" pitchFamily="50" charset="-128"/>
                <a:sym typeface="Arial"/>
              </a:rPr>
              <a:t>企業のヘルプデスク対応（</a:t>
            </a:r>
            <a:r>
              <a:rPr lang="en-US" altLang="ja-JP" sz="2000" b="0" i="0" u="none" strike="noStrike" cap="none" dirty="0" err="1">
                <a:solidFill>
                  <a:schemeClr val="dk1"/>
                </a:solidFill>
                <a:latin typeface="メイリオ" panose="020B0604030504040204" pitchFamily="50" charset="-128"/>
                <a:ea typeface="メイリオ" panose="020B0604030504040204" pitchFamily="50" charset="-128"/>
                <a:sym typeface="Arial"/>
              </a:rPr>
              <a:t>SolutionDesk</a:t>
            </a:r>
            <a:r>
              <a:rPr lang="ja-JP" altLang="en-US" sz="2000" b="0" i="0" u="none" strike="noStrike" cap="none" dirty="0">
                <a:solidFill>
                  <a:schemeClr val="dk1"/>
                </a:solidFill>
                <a:latin typeface="メイリオ" panose="020B0604030504040204" pitchFamily="50" charset="-128"/>
                <a:ea typeface="メイリオ" panose="020B0604030504040204" pitchFamily="50" charset="-128"/>
                <a:sym typeface="Arial"/>
              </a:rPr>
              <a:t>で問合せ管理／ナレッジ公開）</a:t>
            </a:r>
          </a:p>
        </p:txBody>
      </p:sp>
      <p:sp>
        <p:nvSpPr>
          <p:cNvPr id="143" name="Google Shape;660;p51">
            <a:extLst>
              <a:ext uri="{FF2B5EF4-FFF2-40B4-BE49-F238E27FC236}">
                <a16:creationId xmlns:a16="http://schemas.microsoft.com/office/drawing/2014/main" id="{0724D3EE-0644-24D4-A2A2-D2BF908F2B8F}"/>
              </a:ext>
            </a:extLst>
          </p:cNvPr>
          <p:cNvSpPr/>
          <p:nvPr/>
        </p:nvSpPr>
        <p:spPr>
          <a:xfrm>
            <a:off x="5933924" y="1318930"/>
            <a:ext cx="2951466" cy="3000812"/>
          </a:xfrm>
          <a:prstGeom prst="roundRect">
            <a:avLst>
              <a:gd name="adj" fmla="val 16667"/>
            </a:avLst>
          </a:prstGeom>
          <a:solidFill>
            <a:srgbClr val="BED7E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050" b="0" i="0" u="none" strike="noStrike" cap="none">
              <a:solidFill>
                <a:schemeClr val="lt1"/>
              </a:solidFill>
              <a:latin typeface="メイリオ" panose="020B0604030504040204" pitchFamily="50" charset="-128"/>
              <a:ea typeface="メイリオ" panose="020B0604030504040204" pitchFamily="50" charset="-128"/>
              <a:cs typeface="Meiryo"/>
              <a:sym typeface="Meiryo"/>
            </a:endParaRPr>
          </a:p>
        </p:txBody>
      </p:sp>
      <p:sp>
        <p:nvSpPr>
          <p:cNvPr id="144" name="Google Shape;677;p51">
            <a:extLst>
              <a:ext uri="{FF2B5EF4-FFF2-40B4-BE49-F238E27FC236}">
                <a16:creationId xmlns:a16="http://schemas.microsoft.com/office/drawing/2014/main" id="{01C2CB54-04D1-A32B-5892-27E634715B00}"/>
              </a:ext>
            </a:extLst>
          </p:cNvPr>
          <p:cNvSpPr txBox="1"/>
          <p:nvPr/>
        </p:nvSpPr>
        <p:spPr>
          <a:xfrm>
            <a:off x="6064677" y="1402201"/>
            <a:ext cx="3265049" cy="36929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altLang="en-US" sz="1800" b="1" dirty="0">
                <a:latin typeface="メイリオ" panose="020B0604030504040204" pitchFamily="50" charset="-128"/>
                <a:ea typeface="メイリオ" panose="020B0604030504040204" pitchFamily="50" charset="-128"/>
                <a:cs typeface="Meiryo"/>
                <a:sym typeface="Meiryo"/>
              </a:rPr>
              <a:t>ヘルプデスク</a:t>
            </a:r>
            <a:r>
              <a:rPr lang="ja-JP" sz="1800" b="1" i="0" u="none" strike="noStrike" cap="none" dirty="0">
                <a:solidFill>
                  <a:srgbClr val="000000"/>
                </a:solidFill>
                <a:latin typeface="メイリオ" panose="020B0604030504040204" pitchFamily="50" charset="-128"/>
                <a:ea typeface="メイリオ" panose="020B0604030504040204" pitchFamily="50" charset="-128"/>
                <a:cs typeface="Meiryo"/>
                <a:sym typeface="Meiryo"/>
              </a:rPr>
              <a:t>部</a:t>
            </a:r>
            <a:r>
              <a:rPr lang="ja-JP" altLang="en-US" sz="1800" b="1" i="0" u="none" strike="noStrike" cap="none" dirty="0">
                <a:solidFill>
                  <a:srgbClr val="000000"/>
                </a:solidFill>
                <a:latin typeface="メイリオ" panose="020B0604030504040204" pitchFamily="50" charset="-128"/>
                <a:ea typeface="メイリオ" panose="020B0604030504040204" pitchFamily="50" charset="-128"/>
                <a:cs typeface="Meiryo"/>
                <a:sym typeface="Meiryo"/>
              </a:rPr>
              <a:t>門</a:t>
            </a:r>
            <a:endParaRPr sz="3600" dirty="0">
              <a:latin typeface="メイリオ" panose="020B0604030504040204" pitchFamily="50" charset="-128"/>
              <a:ea typeface="メイリオ" panose="020B0604030504040204" pitchFamily="50" charset="-128"/>
            </a:endParaRPr>
          </a:p>
        </p:txBody>
      </p:sp>
      <p:pic>
        <p:nvPicPr>
          <p:cNvPr id="145" name="Google Shape;678;p51" descr="図形&#10;&#10;低い精度で自動的に生成された説明">
            <a:extLst>
              <a:ext uri="{FF2B5EF4-FFF2-40B4-BE49-F238E27FC236}">
                <a16:creationId xmlns:a16="http://schemas.microsoft.com/office/drawing/2014/main" id="{B35706C3-DB68-E2BE-4327-D6EE0A4E823E}"/>
              </a:ext>
            </a:extLst>
          </p:cNvPr>
          <p:cNvPicPr preferRelativeResize="0"/>
          <p:nvPr/>
        </p:nvPicPr>
        <p:blipFill rotWithShape="1">
          <a:blip r:embed="rId3">
            <a:alphaModFix/>
          </a:blip>
          <a:srcRect/>
          <a:stretch/>
        </p:blipFill>
        <p:spPr>
          <a:xfrm>
            <a:off x="6469350" y="2554505"/>
            <a:ext cx="933349" cy="933349"/>
          </a:xfrm>
          <a:prstGeom prst="rect">
            <a:avLst/>
          </a:prstGeom>
          <a:noFill/>
          <a:ln>
            <a:noFill/>
          </a:ln>
        </p:spPr>
      </p:pic>
      <p:sp>
        <p:nvSpPr>
          <p:cNvPr id="146" name="Google Shape;680;p51">
            <a:extLst>
              <a:ext uri="{FF2B5EF4-FFF2-40B4-BE49-F238E27FC236}">
                <a16:creationId xmlns:a16="http://schemas.microsoft.com/office/drawing/2014/main" id="{5EA3513F-A236-0C49-3F0C-03B3E6D50C9C}"/>
              </a:ext>
            </a:extLst>
          </p:cNvPr>
          <p:cNvSpPr/>
          <p:nvPr/>
        </p:nvSpPr>
        <p:spPr>
          <a:xfrm>
            <a:off x="6357848" y="2079723"/>
            <a:ext cx="1156351" cy="384012"/>
          </a:xfrm>
          <a:prstGeom prst="roundRect">
            <a:avLst>
              <a:gd name="adj" fmla="val 16667"/>
            </a:avLst>
          </a:prstGeom>
          <a:solidFill>
            <a:schemeClr val="bg1">
              <a:lumMod val="95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ja-JP" b="1" i="0" u="none" strike="noStrike" cap="none" dirty="0">
                <a:solidFill>
                  <a:schemeClr val="tx1"/>
                </a:solidFill>
                <a:latin typeface="メイリオ" panose="020B0604030504040204" pitchFamily="50" charset="-128"/>
                <a:ea typeface="メイリオ" panose="020B0604030504040204" pitchFamily="50" charset="-128"/>
                <a:cs typeface="Meiryo"/>
                <a:sym typeface="Meiryo"/>
              </a:rPr>
              <a:t>ユーザー</a:t>
            </a:r>
            <a:endParaRPr sz="3600" b="1" dirty="0">
              <a:solidFill>
                <a:schemeClr val="tx1"/>
              </a:solidFill>
              <a:latin typeface="メイリオ" panose="020B0604030504040204" pitchFamily="50" charset="-128"/>
              <a:ea typeface="メイリオ" panose="020B0604030504040204" pitchFamily="50" charset="-128"/>
            </a:endParaRPr>
          </a:p>
        </p:txBody>
      </p:sp>
      <p:sp>
        <p:nvSpPr>
          <p:cNvPr id="147" name="Google Shape;682;p51">
            <a:extLst>
              <a:ext uri="{FF2B5EF4-FFF2-40B4-BE49-F238E27FC236}">
                <a16:creationId xmlns:a16="http://schemas.microsoft.com/office/drawing/2014/main" id="{EFA1EE63-C341-A0FD-3F1F-C37763F3F7EA}"/>
              </a:ext>
            </a:extLst>
          </p:cNvPr>
          <p:cNvSpPr/>
          <p:nvPr/>
        </p:nvSpPr>
        <p:spPr>
          <a:xfrm>
            <a:off x="5599279" y="1106995"/>
            <a:ext cx="6263939" cy="3350902"/>
          </a:xfrm>
          <a:prstGeom prst="roundRect">
            <a:avLst>
              <a:gd name="adj" fmla="val 7923"/>
            </a:avLst>
          </a:prstGeom>
          <a:noFill/>
          <a:ln w="57150" cap="flat" cmpd="sng">
            <a:solidFill>
              <a:srgbClr val="D8D8D8"/>
            </a:solidFill>
            <a:prstDash val="solid"/>
            <a:round/>
            <a:headEnd type="none" w="sm" len="sm"/>
            <a:tailEnd type="none" w="sm" len="sm"/>
          </a:ln>
        </p:spPr>
        <p:txBody>
          <a:bodyPr spcFirstLastPara="1" wrap="square" lIns="90000" tIns="46800" rIns="90000" bIns="46800" anchor="ctr" anchorCtr="0">
            <a:noAutofit/>
          </a:bodyPr>
          <a:lstStyle/>
          <a:p>
            <a:pPr marL="0" marR="0" lvl="0" indent="0" algn="ctr" rtl="0">
              <a:lnSpc>
                <a:spcPct val="100000"/>
              </a:lnSpc>
              <a:spcBef>
                <a:spcPts val="0"/>
              </a:spcBef>
              <a:spcAft>
                <a:spcPts val="0"/>
              </a:spcAft>
              <a:buClr>
                <a:srgbClr val="000000"/>
              </a:buClr>
              <a:buSzPts val="900"/>
              <a:buFont typeface="Arial"/>
              <a:buNone/>
            </a:pPr>
            <a:endParaRPr sz="900" b="0" i="0" u="none" strike="noStrike" cap="none">
              <a:solidFill>
                <a:srgbClr val="000000"/>
              </a:solidFill>
              <a:latin typeface="メイリオ" panose="020B0604030504040204" pitchFamily="50" charset="-128"/>
              <a:ea typeface="メイリオ" panose="020B0604030504040204" pitchFamily="50" charset="-128"/>
              <a:sym typeface="Arial"/>
            </a:endParaRPr>
          </a:p>
        </p:txBody>
      </p:sp>
      <p:sp>
        <p:nvSpPr>
          <p:cNvPr id="148" name="Google Shape;340;p30">
            <a:extLst>
              <a:ext uri="{FF2B5EF4-FFF2-40B4-BE49-F238E27FC236}">
                <a16:creationId xmlns:a16="http://schemas.microsoft.com/office/drawing/2014/main" id="{7F08D4A4-AA1E-8186-AC08-AC0CDF670346}"/>
              </a:ext>
            </a:extLst>
          </p:cNvPr>
          <p:cNvSpPr/>
          <p:nvPr/>
        </p:nvSpPr>
        <p:spPr>
          <a:xfrm>
            <a:off x="10011421" y="2416125"/>
            <a:ext cx="1546501" cy="909631"/>
          </a:xfrm>
          <a:prstGeom prst="can">
            <a:avLst>
              <a:gd name="adj" fmla="val 17103"/>
            </a:avLst>
          </a:prstGeom>
          <a:solidFill>
            <a:schemeClr val="accent6">
              <a:lumMod val="20000"/>
              <a:lumOff val="80000"/>
            </a:schemeClr>
          </a:solidFill>
          <a:ln w="9525" cap="flat" cmpd="sng">
            <a:solidFill>
              <a:srgbClr val="D8D8D8"/>
            </a:solidFill>
            <a:prstDash val="solid"/>
            <a:round/>
            <a:headEnd type="none" w="sm" len="sm"/>
            <a:tailEnd type="none" w="sm" len="sm"/>
          </a:ln>
        </p:spPr>
        <p:txBody>
          <a:bodyPr spcFirstLastPara="1" wrap="square" lIns="83075" tIns="43200" rIns="83075" bIns="43200" anchor="t" anchorCtr="0">
            <a:noAutofit/>
          </a:bodyPr>
          <a:lstStyle/>
          <a:p>
            <a:pPr marL="0" marR="0" lvl="0" indent="0" algn="ctr" rtl="0">
              <a:lnSpc>
                <a:spcPct val="100000"/>
              </a:lnSpc>
              <a:spcBef>
                <a:spcPts val="0"/>
              </a:spcBef>
              <a:spcAft>
                <a:spcPts val="0"/>
              </a:spcAft>
              <a:buClr>
                <a:srgbClr val="000000"/>
              </a:buClr>
              <a:buSzPts val="831"/>
              <a:buFont typeface="Arial"/>
              <a:buNone/>
            </a:pPr>
            <a:endParaRPr sz="831" b="0" i="0" u="none" strike="noStrike" cap="none">
              <a:solidFill>
                <a:srgbClr val="000000"/>
              </a:solidFill>
              <a:latin typeface="メイリオ" panose="020B0604030504040204" pitchFamily="50" charset="-128"/>
              <a:ea typeface="メイリオ" panose="020B0604030504040204" pitchFamily="50" charset="-128"/>
              <a:cs typeface="MS PGothic"/>
              <a:sym typeface="MS PGothic"/>
            </a:endParaRPr>
          </a:p>
        </p:txBody>
      </p:sp>
      <p:sp>
        <p:nvSpPr>
          <p:cNvPr id="149" name="Google Shape;686;p51">
            <a:extLst>
              <a:ext uri="{FF2B5EF4-FFF2-40B4-BE49-F238E27FC236}">
                <a16:creationId xmlns:a16="http://schemas.microsoft.com/office/drawing/2014/main" id="{A39B3A55-D019-0D61-3890-A10EEF50DEB9}"/>
              </a:ext>
            </a:extLst>
          </p:cNvPr>
          <p:cNvSpPr txBox="1"/>
          <p:nvPr/>
        </p:nvSpPr>
        <p:spPr>
          <a:xfrm>
            <a:off x="10175833" y="2749364"/>
            <a:ext cx="1546501" cy="40006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altLang="en-US" sz="2000" b="1" dirty="0">
                <a:latin typeface="メイリオ" panose="020B0604030504040204" pitchFamily="50" charset="-128"/>
                <a:ea typeface="メイリオ" panose="020B0604030504040204" pitchFamily="50" charset="-128"/>
                <a:cs typeface="Meiryo"/>
                <a:sym typeface="Meiryo"/>
              </a:rPr>
              <a:t>ナレッジ</a:t>
            </a:r>
            <a:endParaRPr sz="2800" b="1" i="0" u="none" strike="noStrike" cap="none" dirty="0">
              <a:solidFill>
                <a:srgbClr val="000000"/>
              </a:solidFill>
              <a:latin typeface="メイリオ" panose="020B0604030504040204" pitchFamily="50" charset="-128"/>
              <a:ea typeface="メイリオ" panose="020B0604030504040204" pitchFamily="50" charset="-128"/>
              <a:cs typeface="Meiryo"/>
              <a:sym typeface="Meiryo"/>
            </a:endParaRPr>
          </a:p>
        </p:txBody>
      </p:sp>
      <p:cxnSp>
        <p:nvCxnSpPr>
          <p:cNvPr id="150" name="Google Shape;977;p59">
            <a:extLst>
              <a:ext uri="{FF2B5EF4-FFF2-40B4-BE49-F238E27FC236}">
                <a16:creationId xmlns:a16="http://schemas.microsoft.com/office/drawing/2014/main" id="{BB13C8B6-07F3-789D-3B11-CBF529194CB9}"/>
              </a:ext>
            </a:extLst>
          </p:cNvPr>
          <p:cNvCxnSpPr>
            <a:cxnSpLocks/>
          </p:cNvCxnSpPr>
          <p:nvPr/>
        </p:nvCxnSpPr>
        <p:spPr>
          <a:xfrm flipV="1">
            <a:off x="8977430" y="2737439"/>
            <a:ext cx="935900" cy="11925"/>
          </a:xfrm>
          <a:prstGeom prst="straightConnector1">
            <a:avLst/>
          </a:prstGeom>
          <a:noFill/>
          <a:ln w="76200" cap="flat" cmpd="sng">
            <a:solidFill>
              <a:schemeClr val="dk1"/>
            </a:solidFill>
            <a:prstDash val="solid"/>
            <a:round/>
            <a:headEnd type="none" w="sm" len="sm"/>
            <a:tailEnd type="triangle" w="med" len="med"/>
          </a:ln>
        </p:spPr>
      </p:cxnSp>
      <p:sp>
        <p:nvSpPr>
          <p:cNvPr id="151" name="Google Shape;677;p51">
            <a:extLst>
              <a:ext uri="{FF2B5EF4-FFF2-40B4-BE49-F238E27FC236}">
                <a16:creationId xmlns:a16="http://schemas.microsoft.com/office/drawing/2014/main" id="{EA209564-2A6A-CA56-1127-2719B57B6577}"/>
              </a:ext>
            </a:extLst>
          </p:cNvPr>
          <p:cNvSpPr txBox="1"/>
          <p:nvPr/>
        </p:nvSpPr>
        <p:spPr>
          <a:xfrm>
            <a:off x="9044312" y="3140624"/>
            <a:ext cx="886661" cy="46162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altLang="en-US" sz="2400" dirty="0">
                <a:latin typeface="メイリオ" panose="020B0604030504040204" pitchFamily="50" charset="-128"/>
                <a:ea typeface="メイリオ" panose="020B0604030504040204" pitchFamily="50" charset="-128"/>
              </a:rPr>
              <a:t>参照</a:t>
            </a:r>
            <a:endParaRPr sz="2400" dirty="0">
              <a:latin typeface="メイリオ" panose="020B0604030504040204" pitchFamily="50" charset="-128"/>
              <a:ea typeface="メイリオ" panose="020B0604030504040204" pitchFamily="50" charset="-128"/>
            </a:endParaRPr>
          </a:p>
        </p:txBody>
      </p:sp>
      <p:sp>
        <p:nvSpPr>
          <p:cNvPr id="152" name="Google Shape;677;p51">
            <a:extLst>
              <a:ext uri="{FF2B5EF4-FFF2-40B4-BE49-F238E27FC236}">
                <a16:creationId xmlns:a16="http://schemas.microsoft.com/office/drawing/2014/main" id="{1AAC2561-1E61-9F2A-AD7E-5A3B37B9C9CB}"/>
              </a:ext>
            </a:extLst>
          </p:cNvPr>
          <p:cNvSpPr txBox="1"/>
          <p:nvPr/>
        </p:nvSpPr>
        <p:spPr>
          <a:xfrm>
            <a:off x="9044311" y="2181357"/>
            <a:ext cx="886661" cy="46162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altLang="en-US" sz="2400" dirty="0">
                <a:latin typeface="メイリオ" panose="020B0604030504040204" pitchFamily="50" charset="-128"/>
                <a:ea typeface="メイリオ" panose="020B0604030504040204" pitchFamily="50" charset="-128"/>
              </a:rPr>
              <a:t>登録</a:t>
            </a:r>
            <a:endParaRPr sz="2400" dirty="0">
              <a:latin typeface="メイリオ" panose="020B0604030504040204" pitchFamily="50" charset="-128"/>
              <a:ea typeface="メイリオ" panose="020B0604030504040204" pitchFamily="50" charset="-128"/>
            </a:endParaRPr>
          </a:p>
        </p:txBody>
      </p:sp>
      <p:sp>
        <p:nvSpPr>
          <p:cNvPr id="153" name="Google Shape;677;p51">
            <a:extLst>
              <a:ext uri="{FF2B5EF4-FFF2-40B4-BE49-F238E27FC236}">
                <a16:creationId xmlns:a16="http://schemas.microsoft.com/office/drawing/2014/main" id="{F527BE3E-AA1A-9B48-3396-A627D4E425CF}"/>
              </a:ext>
            </a:extLst>
          </p:cNvPr>
          <p:cNvSpPr txBox="1"/>
          <p:nvPr/>
        </p:nvSpPr>
        <p:spPr>
          <a:xfrm>
            <a:off x="7320384" y="2654586"/>
            <a:ext cx="1336961" cy="64629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altLang="ja-JP" sz="3600" dirty="0">
                <a:latin typeface="メイリオ" panose="020B0604030504040204" pitchFamily="50" charset="-128"/>
                <a:ea typeface="メイリオ" panose="020B0604030504040204" pitchFamily="50" charset="-128"/>
              </a:rPr>
              <a:t>×10</a:t>
            </a:r>
            <a:endParaRPr sz="3600" dirty="0">
              <a:latin typeface="メイリオ" panose="020B0604030504040204" pitchFamily="50" charset="-128"/>
              <a:ea typeface="メイリオ" panose="020B0604030504040204" pitchFamily="50" charset="-128"/>
            </a:endParaRPr>
          </a:p>
        </p:txBody>
      </p:sp>
      <p:cxnSp>
        <p:nvCxnSpPr>
          <p:cNvPr id="154" name="Google Shape;977;p59">
            <a:extLst>
              <a:ext uri="{FF2B5EF4-FFF2-40B4-BE49-F238E27FC236}">
                <a16:creationId xmlns:a16="http://schemas.microsoft.com/office/drawing/2014/main" id="{7B557682-865C-C53F-7306-C7A3E145E272}"/>
              </a:ext>
            </a:extLst>
          </p:cNvPr>
          <p:cNvCxnSpPr>
            <a:cxnSpLocks/>
          </p:cNvCxnSpPr>
          <p:nvPr/>
        </p:nvCxnSpPr>
        <p:spPr>
          <a:xfrm>
            <a:off x="2281337" y="1848934"/>
            <a:ext cx="3023383" cy="0"/>
          </a:xfrm>
          <a:prstGeom prst="straightConnector1">
            <a:avLst/>
          </a:prstGeom>
          <a:noFill/>
          <a:ln w="76200" cap="flat" cmpd="sng">
            <a:solidFill>
              <a:schemeClr val="dk1"/>
            </a:solidFill>
            <a:prstDash val="solid"/>
            <a:round/>
            <a:headEnd type="none" w="sm" len="sm"/>
            <a:tailEnd type="triangle" w="med" len="med"/>
          </a:ln>
        </p:spPr>
      </p:cxnSp>
      <p:sp>
        <p:nvSpPr>
          <p:cNvPr id="155" name="Google Shape;677;p51">
            <a:extLst>
              <a:ext uri="{FF2B5EF4-FFF2-40B4-BE49-F238E27FC236}">
                <a16:creationId xmlns:a16="http://schemas.microsoft.com/office/drawing/2014/main" id="{BA87ED40-DDE2-F7E9-134F-C882626A32A6}"/>
              </a:ext>
            </a:extLst>
          </p:cNvPr>
          <p:cNvSpPr txBox="1"/>
          <p:nvPr/>
        </p:nvSpPr>
        <p:spPr>
          <a:xfrm>
            <a:off x="3236549" y="1244260"/>
            <a:ext cx="1360456" cy="46162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altLang="en-US" sz="2400" dirty="0">
                <a:latin typeface="メイリオ" panose="020B0604030504040204" pitchFamily="50" charset="-128"/>
                <a:ea typeface="メイリオ" panose="020B0604030504040204" pitchFamily="50" charset="-128"/>
              </a:rPr>
              <a:t>問合せ</a:t>
            </a:r>
            <a:endParaRPr lang="en-US" altLang="ja-JP" sz="2400" dirty="0">
              <a:latin typeface="メイリオ" panose="020B0604030504040204" pitchFamily="50" charset="-128"/>
              <a:ea typeface="メイリオ" panose="020B0604030504040204" pitchFamily="50" charset="-128"/>
            </a:endParaRPr>
          </a:p>
        </p:txBody>
      </p:sp>
      <p:cxnSp>
        <p:nvCxnSpPr>
          <p:cNvPr id="156" name="Google Shape;977;p59">
            <a:extLst>
              <a:ext uri="{FF2B5EF4-FFF2-40B4-BE49-F238E27FC236}">
                <a16:creationId xmlns:a16="http://schemas.microsoft.com/office/drawing/2014/main" id="{E017EE2F-08C8-1BCE-0BC4-EA46D21AA29D}"/>
              </a:ext>
            </a:extLst>
          </p:cNvPr>
          <p:cNvCxnSpPr>
            <a:cxnSpLocks/>
          </p:cNvCxnSpPr>
          <p:nvPr/>
        </p:nvCxnSpPr>
        <p:spPr>
          <a:xfrm flipH="1">
            <a:off x="2253468" y="2117132"/>
            <a:ext cx="3051252" cy="0"/>
          </a:xfrm>
          <a:prstGeom prst="straightConnector1">
            <a:avLst/>
          </a:prstGeom>
          <a:noFill/>
          <a:ln w="76200" cap="flat" cmpd="sng">
            <a:solidFill>
              <a:schemeClr val="dk1"/>
            </a:solidFill>
            <a:prstDash val="solid"/>
            <a:round/>
            <a:headEnd type="none" w="sm" len="sm"/>
            <a:tailEnd type="triangle" w="med" len="med"/>
          </a:ln>
        </p:spPr>
      </p:cxnSp>
      <p:cxnSp>
        <p:nvCxnSpPr>
          <p:cNvPr id="157" name="Google Shape;977;p59">
            <a:extLst>
              <a:ext uri="{FF2B5EF4-FFF2-40B4-BE49-F238E27FC236}">
                <a16:creationId xmlns:a16="http://schemas.microsoft.com/office/drawing/2014/main" id="{83943C98-F874-4C0A-E810-8FC07A0FB8D1}"/>
              </a:ext>
            </a:extLst>
          </p:cNvPr>
          <p:cNvCxnSpPr>
            <a:cxnSpLocks/>
          </p:cNvCxnSpPr>
          <p:nvPr/>
        </p:nvCxnSpPr>
        <p:spPr>
          <a:xfrm>
            <a:off x="2281337" y="4830099"/>
            <a:ext cx="955212" cy="0"/>
          </a:xfrm>
          <a:prstGeom prst="straightConnector1">
            <a:avLst/>
          </a:prstGeom>
          <a:noFill/>
          <a:ln w="76200" cap="flat" cmpd="sng">
            <a:solidFill>
              <a:schemeClr val="dk1"/>
            </a:solidFill>
            <a:prstDash val="solid"/>
            <a:round/>
            <a:headEnd type="none" w="sm" len="sm"/>
            <a:tailEnd type="triangle" w="med" len="med"/>
          </a:ln>
        </p:spPr>
      </p:cxnSp>
      <p:cxnSp>
        <p:nvCxnSpPr>
          <p:cNvPr id="158" name="Google Shape;977;p59">
            <a:extLst>
              <a:ext uri="{FF2B5EF4-FFF2-40B4-BE49-F238E27FC236}">
                <a16:creationId xmlns:a16="http://schemas.microsoft.com/office/drawing/2014/main" id="{199111DC-D5C6-73E7-943C-4F193D2F2F01}"/>
              </a:ext>
            </a:extLst>
          </p:cNvPr>
          <p:cNvCxnSpPr>
            <a:cxnSpLocks/>
          </p:cNvCxnSpPr>
          <p:nvPr/>
        </p:nvCxnSpPr>
        <p:spPr>
          <a:xfrm flipH="1">
            <a:off x="8950981" y="2988423"/>
            <a:ext cx="939667" cy="11973"/>
          </a:xfrm>
          <a:prstGeom prst="straightConnector1">
            <a:avLst/>
          </a:prstGeom>
          <a:noFill/>
          <a:ln w="76200" cap="flat" cmpd="sng">
            <a:solidFill>
              <a:schemeClr val="dk1"/>
            </a:solidFill>
            <a:prstDash val="solid"/>
            <a:round/>
            <a:headEnd type="none" w="sm" len="sm"/>
            <a:tailEnd type="triangle" w="med" len="med"/>
          </a:ln>
        </p:spPr>
      </p:cxnSp>
      <p:pic>
        <p:nvPicPr>
          <p:cNvPr id="159" name="図 158">
            <a:extLst>
              <a:ext uri="{FF2B5EF4-FFF2-40B4-BE49-F238E27FC236}">
                <a16:creationId xmlns:a16="http://schemas.microsoft.com/office/drawing/2014/main" id="{F1F12B08-E95D-D006-84BE-185E3C6EB872}"/>
              </a:ext>
            </a:extLst>
          </p:cNvPr>
          <p:cNvPicPr>
            <a:picLocks noChangeAspect="1"/>
          </p:cNvPicPr>
          <p:nvPr/>
        </p:nvPicPr>
        <p:blipFill rotWithShape="1">
          <a:blip r:embed="rId4"/>
          <a:srcRect l="29738" t="18293" r="19176" b="20957"/>
          <a:stretch/>
        </p:blipFill>
        <p:spPr>
          <a:xfrm>
            <a:off x="3317882" y="4329832"/>
            <a:ext cx="1199612" cy="802433"/>
          </a:xfrm>
          <a:prstGeom prst="rect">
            <a:avLst/>
          </a:prstGeom>
          <a:ln>
            <a:solidFill>
              <a:schemeClr val="tx1"/>
            </a:solidFill>
          </a:ln>
        </p:spPr>
      </p:pic>
      <p:pic>
        <p:nvPicPr>
          <p:cNvPr id="160" name="図 159">
            <a:extLst>
              <a:ext uri="{FF2B5EF4-FFF2-40B4-BE49-F238E27FC236}">
                <a16:creationId xmlns:a16="http://schemas.microsoft.com/office/drawing/2014/main" id="{877EE0B0-2E2E-7B54-2F21-B5C96A350FB2}"/>
              </a:ext>
            </a:extLst>
          </p:cNvPr>
          <p:cNvPicPr>
            <a:picLocks noChangeAspect="1"/>
          </p:cNvPicPr>
          <p:nvPr/>
        </p:nvPicPr>
        <p:blipFill rotWithShape="1">
          <a:blip r:embed="rId5"/>
          <a:srcRect l="58640" t="22168" r="4222" b="9558"/>
          <a:stretch/>
        </p:blipFill>
        <p:spPr>
          <a:xfrm>
            <a:off x="3806091" y="4441033"/>
            <a:ext cx="822543" cy="850562"/>
          </a:xfrm>
          <a:prstGeom prst="rect">
            <a:avLst/>
          </a:prstGeom>
        </p:spPr>
      </p:pic>
      <p:sp>
        <p:nvSpPr>
          <p:cNvPr id="161" name="Google Shape;677;p51">
            <a:extLst>
              <a:ext uri="{FF2B5EF4-FFF2-40B4-BE49-F238E27FC236}">
                <a16:creationId xmlns:a16="http://schemas.microsoft.com/office/drawing/2014/main" id="{2150D3F5-4CCF-D4A4-0F6B-11D2BB1AEB3A}"/>
              </a:ext>
            </a:extLst>
          </p:cNvPr>
          <p:cNvSpPr txBox="1"/>
          <p:nvPr/>
        </p:nvSpPr>
        <p:spPr>
          <a:xfrm>
            <a:off x="2560170" y="3992771"/>
            <a:ext cx="3003458" cy="36929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altLang="ja-JP" sz="1800" b="1" dirty="0">
                <a:latin typeface="メイリオ" panose="020B0604030504040204" pitchFamily="50" charset="-128"/>
                <a:ea typeface="メイリオ" panose="020B0604030504040204" pitchFamily="50" charset="-128"/>
              </a:rPr>
              <a:t>FAQ</a:t>
            </a:r>
            <a:r>
              <a:rPr lang="ja-JP" altLang="en-US" sz="1800" b="1" dirty="0">
                <a:latin typeface="メイリオ" panose="020B0604030504040204" pitchFamily="50" charset="-128"/>
                <a:ea typeface="メイリオ" panose="020B0604030504040204" pitchFamily="50" charset="-128"/>
              </a:rPr>
              <a:t>・ナレッジロボ公開</a:t>
            </a:r>
            <a:endParaRPr sz="1800" b="1" dirty="0">
              <a:latin typeface="メイリオ" panose="020B0604030504040204" pitchFamily="50" charset="-128"/>
              <a:ea typeface="メイリオ" panose="020B0604030504040204" pitchFamily="50" charset="-128"/>
            </a:endParaRPr>
          </a:p>
        </p:txBody>
      </p:sp>
      <p:cxnSp>
        <p:nvCxnSpPr>
          <p:cNvPr id="162" name="Google Shape;977;p59">
            <a:extLst>
              <a:ext uri="{FF2B5EF4-FFF2-40B4-BE49-F238E27FC236}">
                <a16:creationId xmlns:a16="http://schemas.microsoft.com/office/drawing/2014/main" id="{EAB08968-9CF3-6E8C-EEB1-3120AF081214}"/>
              </a:ext>
            </a:extLst>
          </p:cNvPr>
          <p:cNvCxnSpPr>
            <a:cxnSpLocks/>
          </p:cNvCxnSpPr>
          <p:nvPr/>
        </p:nvCxnSpPr>
        <p:spPr>
          <a:xfrm flipH="1">
            <a:off x="4789714" y="4755784"/>
            <a:ext cx="5994957" cy="0"/>
          </a:xfrm>
          <a:prstGeom prst="straightConnector1">
            <a:avLst/>
          </a:prstGeom>
          <a:noFill/>
          <a:ln w="76200" cap="flat" cmpd="sng">
            <a:solidFill>
              <a:schemeClr val="dk1"/>
            </a:solidFill>
            <a:prstDash val="solid"/>
            <a:round/>
            <a:headEnd type="none" w="sm" len="sm"/>
            <a:tailEnd type="triangle" w="med" len="med"/>
          </a:ln>
        </p:spPr>
      </p:cxnSp>
      <p:cxnSp>
        <p:nvCxnSpPr>
          <p:cNvPr id="163" name="直線コネクタ 162">
            <a:extLst>
              <a:ext uri="{FF2B5EF4-FFF2-40B4-BE49-F238E27FC236}">
                <a16:creationId xmlns:a16="http://schemas.microsoft.com/office/drawing/2014/main" id="{EBB9586B-8395-5F6F-ECE9-61356FC821D7}"/>
              </a:ext>
            </a:extLst>
          </p:cNvPr>
          <p:cNvCxnSpPr>
            <a:cxnSpLocks/>
          </p:cNvCxnSpPr>
          <p:nvPr/>
        </p:nvCxnSpPr>
        <p:spPr>
          <a:xfrm>
            <a:off x="10752014" y="3317107"/>
            <a:ext cx="0" cy="1450189"/>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4" name="Google Shape;977;p59">
            <a:extLst>
              <a:ext uri="{FF2B5EF4-FFF2-40B4-BE49-F238E27FC236}">
                <a16:creationId xmlns:a16="http://schemas.microsoft.com/office/drawing/2014/main" id="{C470415D-0DCE-DA6A-B3F0-143B587E1B02}"/>
              </a:ext>
            </a:extLst>
          </p:cNvPr>
          <p:cNvCxnSpPr>
            <a:cxnSpLocks/>
          </p:cNvCxnSpPr>
          <p:nvPr/>
        </p:nvCxnSpPr>
        <p:spPr>
          <a:xfrm>
            <a:off x="2281337" y="3436081"/>
            <a:ext cx="3023383" cy="0"/>
          </a:xfrm>
          <a:prstGeom prst="straightConnector1">
            <a:avLst/>
          </a:prstGeom>
          <a:noFill/>
          <a:ln w="76200" cap="flat" cmpd="sng">
            <a:solidFill>
              <a:schemeClr val="dk1"/>
            </a:solidFill>
            <a:prstDash val="solid"/>
            <a:round/>
            <a:headEnd type="none" w="sm" len="sm"/>
            <a:tailEnd type="triangle" w="med" len="med"/>
          </a:ln>
        </p:spPr>
      </p:cxnSp>
      <p:cxnSp>
        <p:nvCxnSpPr>
          <p:cNvPr id="165" name="Google Shape;977;p59">
            <a:extLst>
              <a:ext uri="{FF2B5EF4-FFF2-40B4-BE49-F238E27FC236}">
                <a16:creationId xmlns:a16="http://schemas.microsoft.com/office/drawing/2014/main" id="{AE169071-31CA-5CC1-6E4C-CB07559DAD95}"/>
              </a:ext>
            </a:extLst>
          </p:cNvPr>
          <p:cNvCxnSpPr>
            <a:cxnSpLocks/>
          </p:cNvCxnSpPr>
          <p:nvPr/>
        </p:nvCxnSpPr>
        <p:spPr>
          <a:xfrm flipH="1">
            <a:off x="2253468" y="3704279"/>
            <a:ext cx="3051252" cy="0"/>
          </a:xfrm>
          <a:prstGeom prst="straightConnector1">
            <a:avLst/>
          </a:prstGeom>
          <a:noFill/>
          <a:ln w="76200" cap="flat" cmpd="sng">
            <a:solidFill>
              <a:schemeClr val="dk1"/>
            </a:solidFill>
            <a:prstDash val="solid"/>
            <a:round/>
            <a:headEnd type="none" w="sm" len="sm"/>
            <a:tailEnd type="triangle" w="med" len="med"/>
          </a:ln>
        </p:spPr>
      </p:cxnSp>
      <p:pic>
        <p:nvPicPr>
          <p:cNvPr id="166" name="図 165">
            <a:extLst>
              <a:ext uri="{FF2B5EF4-FFF2-40B4-BE49-F238E27FC236}">
                <a16:creationId xmlns:a16="http://schemas.microsoft.com/office/drawing/2014/main" id="{E1EBD842-D9FA-E1BB-021D-1E07C5823E9D}"/>
              </a:ext>
            </a:extLst>
          </p:cNvPr>
          <p:cNvPicPr>
            <a:picLocks noChangeAspect="1"/>
          </p:cNvPicPr>
          <p:nvPr/>
        </p:nvPicPr>
        <p:blipFill rotWithShape="1">
          <a:blip r:embed="rId6">
            <a:duotone>
              <a:prstClr val="black"/>
              <a:schemeClr val="accent5">
                <a:tint val="45000"/>
                <a:satMod val="400000"/>
              </a:schemeClr>
            </a:duotone>
            <a:extLst>
              <a:ext uri="{BEBA8EAE-BF5A-486C-A8C5-ECC9F3942E4B}">
                <a14:imgProps xmlns:a14="http://schemas.microsoft.com/office/drawing/2010/main">
                  <a14:imgLayer r:embed="rId7">
                    <a14:imgEffect>
                      <a14:artisticPhotocopy/>
                    </a14:imgEffect>
                  </a14:imgLayer>
                </a14:imgProps>
              </a:ext>
              <a:ext uri="{28A0092B-C50C-407E-A947-70E740481C1C}">
                <a14:useLocalDpi xmlns:a14="http://schemas.microsoft.com/office/drawing/2010/main" val="0"/>
              </a:ext>
            </a:extLst>
          </a:blip>
          <a:srcRect t="28556" b="32588"/>
          <a:stretch/>
        </p:blipFill>
        <p:spPr>
          <a:xfrm rot="20686972">
            <a:off x="3245173" y="1790509"/>
            <a:ext cx="892099" cy="346627"/>
          </a:xfrm>
          <a:prstGeom prst="rect">
            <a:avLst/>
          </a:prstGeom>
          <a:solidFill>
            <a:schemeClr val="bg1"/>
          </a:solidFill>
        </p:spPr>
      </p:pic>
      <p:pic>
        <p:nvPicPr>
          <p:cNvPr id="167" name="図 166">
            <a:extLst>
              <a:ext uri="{FF2B5EF4-FFF2-40B4-BE49-F238E27FC236}">
                <a16:creationId xmlns:a16="http://schemas.microsoft.com/office/drawing/2014/main" id="{CCAAA31D-9ED8-2B6F-D51F-6F603A029176}"/>
              </a:ext>
            </a:extLst>
          </p:cNvPr>
          <p:cNvPicPr>
            <a:picLocks noChangeAspect="1"/>
          </p:cNvPicPr>
          <p:nvPr/>
        </p:nvPicPr>
        <p:blipFill rotWithShape="1">
          <a:blip r:embed="rId6">
            <a:duotone>
              <a:prstClr val="black"/>
              <a:schemeClr val="accent5">
                <a:tint val="45000"/>
                <a:satMod val="400000"/>
              </a:schemeClr>
            </a:duotone>
            <a:extLst>
              <a:ext uri="{BEBA8EAE-BF5A-486C-A8C5-ECC9F3942E4B}">
                <a14:imgProps xmlns:a14="http://schemas.microsoft.com/office/drawing/2010/main">
                  <a14:imgLayer r:embed="rId7">
                    <a14:imgEffect>
                      <a14:artisticPhotocopy/>
                    </a14:imgEffect>
                  </a14:imgLayer>
                </a14:imgProps>
              </a:ext>
              <a:ext uri="{28A0092B-C50C-407E-A947-70E740481C1C}">
                <a14:useLocalDpi xmlns:a14="http://schemas.microsoft.com/office/drawing/2010/main" val="0"/>
              </a:ext>
            </a:extLst>
          </a:blip>
          <a:srcRect t="28556" b="32588"/>
          <a:stretch/>
        </p:blipFill>
        <p:spPr>
          <a:xfrm rot="20686972">
            <a:off x="3245173" y="3373255"/>
            <a:ext cx="892099" cy="346627"/>
          </a:xfrm>
          <a:prstGeom prst="rect">
            <a:avLst/>
          </a:prstGeom>
          <a:solidFill>
            <a:schemeClr val="bg1"/>
          </a:solidFill>
        </p:spPr>
      </p:pic>
      <p:sp>
        <p:nvSpPr>
          <p:cNvPr id="168" name="Google Shape;658;p51">
            <a:extLst>
              <a:ext uri="{FF2B5EF4-FFF2-40B4-BE49-F238E27FC236}">
                <a16:creationId xmlns:a16="http://schemas.microsoft.com/office/drawing/2014/main" id="{CED79DE6-37AD-1121-2CAB-1574EC3D81BF}"/>
              </a:ext>
            </a:extLst>
          </p:cNvPr>
          <p:cNvSpPr/>
          <p:nvPr/>
        </p:nvSpPr>
        <p:spPr>
          <a:xfrm>
            <a:off x="2563993" y="5323976"/>
            <a:ext cx="5556750" cy="1500867"/>
          </a:xfrm>
          <a:prstGeom prst="roundRect">
            <a:avLst>
              <a:gd name="adj" fmla="val 20669"/>
            </a:avLst>
          </a:prstGeom>
          <a:solidFill>
            <a:srgbClr val="DEEAF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r>
              <a:rPr lang="ja-JP" altLang="en-US"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・ナレッジを参照しながら問い合わせ対応が出来る</a:t>
            </a:r>
          </a:p>
          <a:p>
            <a:pPr marL="0" marR="0" lvl="0" indent="0" algn="l" rtl="0">
              <a:lnSpc>
                <a:spcPct val="100000"/>
              </a:lnSpc>
              <a:spcBef>
                <a:spcPts val="0"/>
              </a:spcBef>
              <a:spcAft>
                <a:spcPts val="0"/>
              </a:spcAft>
              <a:buNone/>
            </a:pPr>
            <a:r>
              <a:rPr lang="ja-JP" altLang="en-US"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・問合せ</a:t>
            </a:r>
            <a:r>
              <a:rPr lang="ja-JP" altLang="en-US" dirty="0">
                <a:solidFill>
                  <a:schemeClr val="dk1"/>
                </a:solidFill>
                <a:latin typeface="メイリオ" panose="020B0604030504040204" pitchFamily="50" charset="-128"/>
                <a:ea typeface="メイリオ" panose="020B0604030504040204" pitchFamily="50" charset="-128"/>
                <a:cs typeface="Meiryo"/>
                <a:sym typeface="Meiryo"/>
              </a:rPr>
              <a:t>をす</a:t>
            </a:r>
            <a:r>
              <a:rPr lang="ja-JP" altLang="en-US"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る企業は</a:t>
            </a:r>
            <a:r>
              <a:rPr lang="en-US" altLang="ja-JP"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a:t>
            </a:r>
            <a:r>
              <a:rPr lang="ja-JP" altLang="en-US"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法人</a:t>
            </a:r>
            <a:r>
              <a:rPr lang="ja-JP" altLang="en-US" dirty="0">
                <a:solidFill>
                  <a:schemeClr val="dk1"/>
                </a:solidFill>
                <a:latin typeface="メイリオ" panose="020B0604030504040204" pitchFamily="50" charset="-128"/>
                <a:ea typeface="メイリオ" panose="020B0604030504040204" pitchFamily="50" charset="-128"/>
                <a:cs typeface="Meiryo"/>
                <a:sym typeface="Meiryo"/>
              </a:rPr>
              <a:t>カスタマー扱いで非課金（</a:t>
            </a:r>
            <a:r>
              <a:rPr lang="en-US" altLang="ja-JP" dirty="0">
                <a:solidFill>
                  <a:schemeClr val="dk1"/>
                </a:solidFill>
                <a:latin typeface="メイリオ" panose="020B0604030504040204" pitchFamily="50" charset="-128"/>
                <a:ea typeface="メイリオ" panose="020B0604030504040204" pitchFamily="50" charset="-128"/>
                <a:cs typeface="Meiryo"/>
                <a:sym typeface="Meiryo"/>
              </a:rPr>
              <a:t>※3</a:t>
            </a:r>
            <a:r>
              <a:rPr lang="ja-JP" altLang="en-US" dirty="0">
                <a:solidFill>
                  <a:schemeClr val="dk1"/>
                </a:solidFill>
                <a:latin typeface="メイリオ" panose="020B0604030504040204" pitchFamily="50" charset="-128"/>
                <a:ea typeface="メイリオ" panose="020B0604030504040204" pitchFamily="50" charset="-128"/>
                <a:cs typeface="Meiryo"/>
                <a:sym typeface="Meiryo"/>
              </a:rPr>
              <a:t>組ま</a:t>
            </a:r>
            <a:endParaRPr lang="en-US" altLang="ja-JP" dirty="0">
              <a:solidFill>
                <a:schemeClr val="dk1"/>
              </a:solidFill>
              <a:latin typeface="メイリオ" panose="020B0604030504040204" pitchFamily="50" charset="-128"/>
              <a:ea typeface="メイリオ" panose="020B0604030504040204" pitchFamily="50" charset="-128"/>
              <a:cs typeface="Meiryo"/>
              <a:sym typeface="Meiryo"/>
            </a:endParaRPr>
          </a:p>
          <a:p>
            <a:pPr marL="0" marR="0" lvl="0" indent="0" algn="l" rtl="0">
              <a:lnSpc>
                <a:spcPct val="100000"/>
              </a:lnSpc>
              <a:spcBef>
                <a:spcPts val="0"/>
              </a:spcBef>
              <a:spcAft>
                <a:spcPts val="0"/>
              </a:spcAft>
              <a:buNone/>
            </a:pPr>
            <a:r>
              <a:rPr lang="ja-JP" altLang="en-US" dirty="0">
                <a:solidFill>
                  <a:schemeClr val="dk1"/>
                </a:solidFill>
                <a:latin typeface="メイリオ" panose="020B0604030504040204" pitchFamily="50" charset="-128"/>
                <a:ea typeface="メイリオ" panose="020B0604030504040204" pitchFamily="50" charset="-128"/>
                <a:cs typeface="Meiryo"/>
                <a:sym typeface="Meiryo"/>
              </a:rPr>
              <a:t>　で非課金。</a:t>
            </a:r>
            <a:r>
              <a:rPr lang="en-US" altLang="ja-JP" dirty="0">
                <a:solidFill>
                  <a:schemeClr val="dk1"/>
                </a:solidFill>
                <a:latin typeface="メイリオ" panose="020B0604030504040204" pitchFamily="50" charset="-128"/>
                <a:ea typeface="メイリオ" panose="020B0604030504040204" pitchFamily="50" charset="-128"/>
                <a:cs typeface="Meiryo"/>
                <a:sym typeface="Meiryo"/>
              </a:rPr>
              <a:t>4</a:t>
            </a:r>
            <a:r>
              <a:rPr lang="ja-JP" altLang="en-US" dirty="0">
                <a:solidFill>
                  <a:schemeClr val="dk1"/>
                </a:solidFill>
                <a:latin typeface="メイリオ" panose="020B0604030504040204" pitchFamily="50" charset="-128"/>
                <a:ea typeface="メイリオ" panose="020B0604030504040204" pitchFamily="50" charset="-128"/>
                <a:cs typeface="Meiryo"/>
                <a:sym typeface="Meiryo"/>
              </a:rPr>
              <a:t>組以上は課金対象）</a:t>
            </a:r>
            <a:endParaRPr lang="en-US" altLang="ja-JP" dirty="0">
              <a:solidFill>
                <a:schemeClr val="dk1"/>
              </a:solidFill>
              <a:latin typeface="メイリオ" panose="020B0604030504040204" pitchFamily="50" charset="-128"/>
              <a:ea typeface="メイリオ" panose="020B0604030504040204" pitchFamily="50" charset="-128"/>
              <a:cs typeface="Meiryo"/>
              <a:sym typeface="Meiryo"/>
            </a:endParaRPr>
          </a:p>
          <a:p>
            <a:pPr marL="0" marR="0" lvl="0" indent="0" algn="l" rtl="0">
              <a:lnSpc>
                <a:spcPct val="100000"/>
              </a:lnSpc>
              <a:spcBef>
                <a:spcPts val="0"/>
              </a:spcBef>
              <a:spcAft>
                <a:spcPts val="0"/>
              </a:spcAft>
              <a:buNone/>
            </a:pPr>
            <a:r>
              <a:rPr lang="ja-JP" altLang="en-US"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a:t>
            </a:r>
            <a:r>
              <a:rPr lang="en-US" altLang="ja-JP"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FAQ</a:t>
            </a:r>
            <a:r>
              <a:rPr lang="ja-JP" altLang="en-US"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・ナレッジロボの公開が出来る</a:t>
            </a:r>
            <a:endParaRPr lang="en-US" altLang="ja-JP"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endParaRPr>
          </a:p>
          <a:p>
            <a:pPr marL="0" marR="0" lvl="0" indent="0" algn="l" rtl="0">
              <a:lnSpc>
                <a:spcPct val="100000"/>
              </a:lnSpc>
              <a:spcBef>
                <a:spcPts val="0"/>
              </a:spcBef>
              <a:spcAft>
                <a:spcPts val="0"/>
              </a:spcAft>
              <a:buNone/>
            </a:pPr>
            <a:endParaRPr lang="en-US" altLang="ja-JP"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endParaRPr>
          </a:p>
          <a:p>
            <a:pPr marL="0" marR="0" lvl="0" indent="0" algn="l" rtl="0">
              <a:lnSpc>
                <a:spcPct val="100000"/>
              </a:lnSpc>
              <a:spcBef>
                <a:spcPts val="0"/>
              </a:spcBef>
              <a:spcAft>
                <a:spcPts val="0"/>
              </a:spcAft>
              <a:buNone/>
            </a:pPr>
            <a:r>
              <a:rPr lang="en-US" altLang="ja-JP"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a:t>
            </a:r>
            <a:r>
              <a:rPr lang="ja-JP" altLang="en-US" dirty="0">
                <a:solidFill>
                  <a:schemeClr val="dk1"/>
                </a:solidFill>
                <a:latin typeface="メイリオ" panose="020B0604030504040204" pitchFamily="50" charset="-128"/>
                <a:ea typeface="メイリオ" panose="020B0604030504040204" pitchFamily="50" charset="-128"/>
                <a:cs typeface="Meiryo"/>
                <a:sym typeface="Meiryo"/>
              </a:rPr>
              <a:t>法人</a:t>
            </a:r>
            <a:r>
              <a:rPr lang="ja-JP" altLang="en-US"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カスタマー</a:t>
            </a:r>
            <a:endParaRPr lang="en-US" altLang="ja-JP" sz="1400"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endParaRPr>
          </a:p>
          <a:p>
            <a:pPr marL="0" marR="0" lvl="0" indent="0" algn="l" rtl="0">
              <a:lnSpc>
                <a:spcPct val="100000"/>
              </a:lnSpc>
              <a:spcBef>
                <a:spcPts val="0"/>
              </a:spcBef>
              <a:spcAft>
                <a:spcPts val="0"/>
              </a:spcAft>
              <a:buNone/>
            </a:pPr>
            <a:r>
              <a:rPr lang="ja-JP" altLang="en-US" dirty="0">
                <a:solidFill>
                  <a:schemeClr val="dk1"/>
                </a:solidFill>
                <a:latin typeface="メイリオ" panose="020B0604030504040204" pitchFamily="50" charset="-128"/>
                <a:ea typeface="メイリオ" panose="020B0604030504040204" pitchFamily="50" charset="-128"/>
                <a:cs typeface="Meiryo"/>
                <a:sym typeface="Meiryo"/>
              </a:rPr>
              <a:t>企業として「問い合わせ」や「ナレッジ参照」が出来るユーザー</a:t>
            </a:r>
            <a:endParaRPr lang="en-US" altLang="ja-JP" dirty="0">
              <a:solidFill>
                <a:schemeClr val="dk1"/>
              </a:solidFill>
              <a:latin typeface="メイリオ" panose="020B0604030504040204" pitchFamily="50" charset="-128"/>
              <a:ea typeface="メイリオ" panose="020B0604030504040204" pitchFamily="50" charset="-128"/>
              <a:cs typeface="Meiryo"/>
              <a:sym typeface="Meiryo"/>
            </a:endParaRPr>
          </a:p>
        </p:txBody>
      </p:sp>
      <p:sp>
        <p:nvSpPr>
          <p:cNvPr id="170" name="Google Shape;660;p51">
            <a:extLst>
              <a:ext uri="{FF2B5EF4-FFF2-40B4-BE49-F238E27FC236}">
                <a16:creationId xmlns:a16="http://schemas.microsoft.com/office/drawing/2014/main" id="{08E19195-1B54-ACD6-654D-25D9385D2A96}"/>
              </a:ext>
            </a:extLst>
          </p:cNvPr>
          <p:cNvSpPr/>
          <p:nvPr/>
        </p:nvSpPr>
        <p:spPr>
          <a:xfrm>
            <a:off x="544788" y="970291"/>
            <a:ext cx="1497962" cy="1523007"/>
          </a:xfrm>
          <a:prstGeom prst="roundRect">
            <a:avLst>
              <a:gd name="adj" fmla="val 16667"/>
            </a:avLst>
          </a:prstGeom>
          <a:solidFill>
            <a:schemeClr val="accent5">
              <a:lumMod val="40000"/>
              <a:lumOff val="60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050" b="0" i="0" u="none" strike="noStrike" cap="none">
              <a:solidFill>
                <a:schemeClr val="lt1"/>
              </a:solidFill>
              <a:latin typeface="メイリオ" panose="020B0604030504040204" pitchFamily="50" charset="-128"/>
              <a:ea typeface="メイリオ" panose="020B0604030504040204" pitchFamily="50" charset="-128"/>
              <a:cs typeface="Meiryo"/>
              <a:sym typeface="Meiryo"/>
            </a:endParaRPr>
          </a:p>
        </p:txBody>
      </p:sp>
      <p:pic>
        <p:nvPicPr>
          <p:cNvPr id="171" name="グラフィックス 170" descr="建物 枠線">
            <a:extLst>
              <a:ext uri="{FF2B5EF4-FFF2-40B4-BE49-F238E27FC236}">
                <a16:creationId xmlns:a16="http://schemas.microsoft.com/office/drawing/2014/main" id="{DA0383DF-0E73-37AB-34A0-8DDEE550D20F}"/>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836569" y="1593464"/>
            <a:ext cx="914400" cy="914400"/>
          </a:xfrm>
          <a:prstGeom prst="rect">
            <a:avLst/>
          </a:prstGeom>
        </p:spPr>
      </p:pic>
      <p:sp>
        <p:nvSpPr>
          <p:cNvPr id="172" name="Google Shape;677;p51">
            <a:extLst>
              <a:ext uri="{FF2B5EF4-FFF2-40B4-BE49-F238E27FC236}">
                <a16:creationId xmlns:a16="http://schemas.microsoft.com/office/drawing/2014/main" id="{C21159AD-3245-4962-02F5-AEF2180BD4D0}"/>
              </a:ext>
            </a:extLst>
          </p:cNvPr>
          <p:cNvSpPr txBox="1"/>
          <p:nvPr/>
        </p:nvSpPr>
        <p:spPr>
          <a:xfrm>
            <a:off x="496084" y="1010191"/>
            <a:ext cx="1840984" cy="33851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altLang="en-US" sz="1600" b="1" dirty="0">
                <a:latin typeface="メイリオ" panose="020B0604030504040204" pitchFamily="50" charset="-128"/>
                <a:ea typeface="メイリオ" panose="020B0604030504040204" pitchFamily="50" charset="-128"/>
                <a:sym typeface="Meiryo"/>
              </a:rPr>
              <a:t>企業</a:t>
            </a:r>
            <a:r>
              <a:rPr lang="en-US" altLang="ja-JP" sz="1600" b="1" dirty="0">
                <a:latin typeface="メイリオ" panose="020B0604030504040204" pitchFamily="50" charset="-128"/>
                <a:ea typeface="メイリオ" panose="020B0604030504040204" pitchFamily="50" charset="-128"/>
                <a:sym typeface="Meiryo"/>
              </a:rPr>
              <a:t>A</a:t>
            </a:r>
            <a:endParaRPr sz="3200" dirty="0">
              <a:latin typeface="メイリオ" panose="020B0604030504040204" pitchFamily="50" charset="-128"/>
              <a:ea typeface="メイリオ" panose="020B0604030504040204" pitchFamily="50" charset="-128"/>
            </a:endParaRPr>
          </a:p>
        </p:txBody>
      </p:sp>
      <p:sp>
        <p:nvSpPr>
          <p:cNvPr id="173" name="Google Shape;680;p51">
            <a:extLst>
              <a:ext uri="{FF2B5EF4-FFF2-40B4-BE49-F238E27FC236}">
                <a16:creationId xmlns:a16="http://schemas.microsoft.com/office/drawing/2014/main" id="{78DDF3FB-3A48-92EC-9C36-E6FE7B644B14}"/>
              </a:ext>
            </a:extLst>
          </p:cNvPr>
          <p:cNvSpPr/>
          <p:nvPr/>
        </p:nvSpPr>
        <p:spPr>
          <a:xfrm>
            <a:off x="668244" y="1299911"/>
            <a:ext cx="1312006" cy="308972"/>
          </a:xfrm>
          <a:prstGeom prst="roundRect">
            <a:avLst>
              <a:gd name="adj" fmla="val 16667"/>
            </a:avLst>
          </a:prstGeom>
          <a:solidFill>
            <a:schemeClr val="tx2">
              <a:lumMod val="90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ja-JP" altLang="en-US" sz="1200" b="1" dirty="0">
                <a:solidFill>
                  <a:schemeClr val="tx1"/>
                </a:solidFill>
                <a:latin typeface="メイリオ" panose="020B0604030504040204" pitchFamily="50" charset="-128"/>
                <a:ea typeface="メイリオ" panose="020B0604030504040204" pitchFamily="50" charset="-128"/>
                <a:cs typeface="Meiryo"/>
                <a:sym typeface="Meiryo"/>
              </a:rPr>
              <a:t>法人</a:t>
            </a:r>
            <a:r>
              <a:rPr lang="ja-JP" altLang="en-US" sz="1200" b="1" i="0" u="none" strike="noStrike" cap="none" dirty="0">
                <a:solidFill>
                  <a:schemeClr val="tx1"/>
                </a:solidFill>
                <a:latin typeface="メイリオ" panose="020B0604030504040204" pitchFamily="50" charset="-128"/>
                <a:ea typeface="メイリオ" panose="020B0604030504040204" pitchFamily="50" charset="-128"/>
                <a:cs typeface="Meiryo"/>
                <a:sym typeface="Meiryo"/>
              </a:rPr>
              <a:t>カスタマー</a:t>
            </a:r>
            <a:endParaRPr sz="3200" b="1" dirty="0">
              <a:solidFill>
                <a:schemeClr val="tx1"/>
              </a:solidFill>
              <a:latin typeface="メイリオ" panose="020B0604030504040204" pitchFamily="50" charset="-128"/>
              <a:ea typeface="メイリオ" panose="020B0604030504040204" pitchFamily="50" charset="-128"/>
            </a:endParaRPr>
          </a:p>
        </p:txBody>
      </p:sp>
      <p:sp>
        <p:nvSpPr>
          <p:cNvPr id="174" name="Google Shape;660;p51">
            <a:extLst>
              <a:ext uri="{FF2B5EF4-FFF2-40B4-BE49-F238E27FC236}">
                <a16:creationId xmlns:a16="http://schemas.microsoft.com/office/drawing/2014/main" id="{376C20FE-2184-279C-A5ED-62CB7881D98E}"/>
              </a:ext>
            </a:extLst>
          </p:cNvPr>
          <p:cNvSpPr/>
          <p:nvPr/>
        </p:nvSpPr>
        <p:spPr>
          <a:xfrm>
            <a:off x="544788" y="2779436"/>
            <a:ext cx="1497962" cy="1523007"/>
          </a:xfrm>
          <a:prstGeom prst="roundRect">
            <a:avLst>
              <a:gd name="adj" fmla="val 16667"/>
            </a:avLst>
          </a:prstGeom>
          <a:solidFill>
            <a:schemeClr val="accent5">
              <a:lumMod val="40000"/>
              <a:lumOff val="60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050" b="0" i="0" u="none" strike="noStrike" cap="none">
              <a:solidFill>
                <a:schemeClr val="lt1"/>
              </a:solidFill>
              <a:latin typeface="メイリオ" panose="020B0604030504040204" pitchFamily="50" charset="-128"/>
              <a:ea typeface="メイリオ" panose="020B0604030504040204" pitchFamily="50" charset="-128"/>
              <a:cs typeface="Meiryo"/>
              <a:sym typeface="Meiryo"/>
            </a:endParaRPr>
          </a:p>
        </p:txBody>
      </p:sp>
      <p:pic>
        <p:nvPicPr>
          <p:cNvPr id="175" name="グラフィックス 174" descr="建物 枠線">
            <a:extLst>
              <a:ext uri="{FF2B5EF4-FFF2-40B4-BE49-F238E27FC236}">
                <a16:creationId xmlns:a16="http://schemas.microsoft.com/office/drawing/2014/main" id="{D3FE6703-81D4-9700-BF45-D400AA277D85}"/>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836569" y="3402609"/>
            <a:ext cx="914400" cy="914400"/>
          </a:xfrm>
          <a:prstGeom prst="rect">
            <a:avLst/>
          </a:prstGeom>
        </p:spPr>
      </p:pic>
      <p:sp>
        <p:nvSpPr>
          <p:cNvPr id="176" name="Google Shape;677;p51">
            <a:extLst>
              <a:ext uri="{FF2B5EF4-FFF2-40B4-BE49-F238E27FC236}">
                <a16:creationId xmlns:a16="http://schemas.microsoft.com/office/drawing/2014/main" id="{D6AFCF02-0F48-DEA2-726F-DD3DB7705729}"/>
              </a:ext>
            </a:extLst>
          </p:cNvPr>
          <p:cNvSpPr txBox="1"/>
          <p:nvPr/>
        </p:nvSpPr>
        <p:spPr>
          <a:xfrm>
            <a:off x="496084" y="2819336"/>
            <a:ext cx="1840984" cy="33851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altLang="en-US" sz="1600" b="1" dirty="0">
                <a:latin typeface="メイリオ" panose="020B0604030504040204" pitchFamily="50" charset="-128"/>
                <a:ea typeface="メイリオ" panose="020B0604030504040204" pitchFamily="50" charset="-128"/>
                <a:sym typeface="Meiryo"/>
              </a:rPr>
              <a:t>企業</a:t>
            </a:r>
            <a:r>
              <a:rPr lang="en-US" altLang="ja-JP" sz="1600" b="1" dirty="0">
                <a:latin typeface="メイリオ" panose="020B0604030504040204" pitchFamily="50" charset="-128"/>
                <a:ea typeface="メイリオ" panose="020B0604030504040204" pitchFamily="50" charset="-128"/>
                <a:sym typeface="Meiryo"/>
              </a:rPr>
              <a:t>B</a:t>
            </a:r>
            <a:endParaRPr sz="3200" dirty="0">
              <a:latin typeface="メイリオ" panose="020B0604030504040204" pitchFamily="50" charset="-128"/>
              <a:ea typeface="メイリオ" panose="020B0604030504040204" pitchFamily="50" charset="-128"/>
            </a:endParaRPr>
          </a:p>
        </p:txBody>
      </p:sp>
      <p:sp>
        <p:nvSpPr>
          <p:cNvPr id="177" name="Google Shape;680;p51">
            <a:extLst>
              <a:ext uri="{FF2B5EF4-FFF2-40B4-BE49-F238E27FC236}">
                <a16:creationId xmlns:a16="http://schemas.microsoft.com/office/drawing/2014/main" id="{4C47E4A5-63D3-0D7D-B7B8-47A121320EF4}"/>
              </a:ext>
            </a:extLst>
          </p:cNvPr>
          <p:cNvSpPr/>
          <p:nvPr/>
        </p:nvSpPr>
        <p:spPr>
          <a:xfrm>
            <a:off x="668244" y="3109056"/>
            <a:ext cx="1312006" cy="308972"/>
          </a:xfrm>
          <a:prstGeom prst="roundRect">
            <a:avLst>
              <a:gd name="adj" fmla="val 16667"/>
            </a:avLst>
          </a:prstGeom>
          <a:solidFill>
            <a:schemeClr val="tx2">
              <a:lumMod val="90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ja-JP" altLang="en-US" sz="1200" b="1" dirty="0">
                <a:solidFill>
                  <a:schemeClr val="tx1"/>
                </a:solidFill>
                <a:latin typeface="メイリオ" panose="020B0604030504040204" pitchFamily="50" charset="-128"/>
                <a:ea typeface="メイリオ" panose="020B0604030504040204" pitchFamily="50" charset="-128"/>
                <a:cs typeface="Meiryo"/>
                <a:sym typeface="Meiryo"/>
              </a:rPr>
              <a:t>法人</a:t>
            </a:r>
            <a:r>
              <a:rPr lang="ja-JP" altLang="en-US" sz="1200" b="1" i="0" u="none" strike="noStrike" cap="none" dirty="0">
                <a:solidFill>
                  <a:schemeClr val="tx1"/>
                </a:solidFill>
                <a:latin typeface="メイリオ" panose="020B0604030504040204" pitchFamily="50" charset="-128"/>
                <a:ea typeface="メイリオ" panose="020B0604030504040204" pitchFamily="50" charset="-128"/>
                <a:cs typeface="Meiryo"/>
                <a:sym typeface="Meiryo"/>
              </a:rPr>
              <a:t>カスタマー</a:t>
            </a:r>
            <a:endParaRPr sz="3200" b="1" dirty="0">
              <a:solidFill>
                <a:schemeClr val="tx1"/>
              </a:solidFill>
              <a:latin typeface="メイリオ" panose="020B0604030504040204" pitchFamily="50" charset="-128"/>
              <a:ea typeface="メイリオ" panose="020B0604030504040204" pitchFamily="50" charset="-128"/>
            </a:endParaRPr>
          </a:p>
        </p:txBody>
      </p:sp>
      <p:sp>
        <p:nvSpPr>
          <p:cNvPr id="178" name="Google Shape;660;p51">
            <a:extLst>
              <a:ext uri="{FF2B5EF4-FFF2-40B4-BE49-F238E27FC236}">
                <a16:creationId xmlns:a16="http://schemas.microsoft.com/office/drawing/2014/main" id="{350DF9E6-11AA-1F27-4CCC-6B8804F17942}"/>
              </a:ext>
            </a:extLst>
          </p:cNvPr>
          <p:cNvSpPr/>
          <p:nvPr/>
        </p:nvSpPr>
        <p:spPr>
          <a:xfrm>
            <a:off x="544788" y="4597776"/>
            <a:ext cx="1497962" cy="1523007"/>
          </a:xfrm>
          <a:prstGeom prst="roundRect">
            <a:avLst>
              <a:gd name="adj" fmla="val 16667"/>
            </a:avLst>
          </a:prstGeom>
          <a:solidFill>
            <a:schemeClr val="accent5">
              <a:lumMod val="40000"/>
              <a:lumOff val="60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050" b="0" i="0" u="none" strike="noStrike" cap="none">
              <a:solidFill>
                <a:schemeClr val="lt1"/>
              </a:solidFill>
              <a:latin typeface="メイリオ" panose="020B0604030504040204" pitchFamily="50" charset="-128"/>
              <a:ea typeface="メイリオ" panose="020B0604030504040204" pitchFamily="50" charset="-128"/>
              <a:cs typeface="Meiryo"/>
              <a:sym typeface="Meiryo"/>
            </a:endParaRPr>
          </a:p>
        </p:txBody>
      </p:sp>
      <p:pic>
        <p:nvPicPr>
          <p:cNvPr id="179" name="グラフィックス 178" descr="建物 枠線">
            <a:extLst>
              <a:ext uri="{FF2B5EF4-FFF2-40B4-BE49-F238E27FC236}">
                <a16:creationId xmlns:a16="http://schemas.microsoft.com/office/drawing/2014/main" id="{738F41E9-CBB8-5E57-2986-597A205D8891}"/>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836569" y="5220949"/>
            <a:ext cx="914400" cy="914400"/>
          </a:xfrm>
          <a:prstGeom prst="rect">
            <a:avLst/>
          </a:prstGeom>
        </p:spPr>
      </p:pic>
      <p:sp>
        <p:nvSpPr>
          <p:cNvPr id="182" name="Google Shape;680;p51">
            <a:extLst>
              <a:ext uri="{FF2B5EF4-FFF2-40B4-BE49-F238E27FC236}">
                <a16:creationId xmlns:a16="http://schemas.microsoft.com/office/drawing/2014/main" id="{728D8EEC-4280-0B15-6362-0150A60044EA}"/>
              </a:ext>
            </a:extLst>
          </p:cNvPr>
          <p:cNvSpPr/>
          <p:nvPr/>
        </p:nvSpPr>
        <p:spPr>
          <a:xfrm>
            <a:off x="668244" y="4927396"/>
            <a:ext cx="1312006" cy="308972"/>
          </a:xfrm>
          <a:prstGeom prst="roundRect">
            <a:avLst>
              <a:gd name="adj" fmla="val 16667"/>
            </a:avLst>
          </a:prstGeom>
          <a:solidFill>
            <a:schemeClr val="tx2">
              <a:lumMod val="90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ja-JP" altLang="en-US" sz="1200" b="1" dirty="0">
                <a:solidFill>
                  <a:schemeClr val="tx1"/>
                </a:solidFill>
                <a:latin typeface="メイリオ" panose="020B0604030504040204" pitchFamily="50" charset="-128"/>
                <a:ea typeface="メイリオ" panose="020B0604030504040204" pitchFamily="50" charset="-128"/>
                <a:cs typeface="Meiryo"/>
                <a:sym typeface="Meiryo"/>
              </a:rPr>
              <a:t>法人</a:t>
            </a:r>
            <a:r>
              <a:rPr lang="ja-JP" altLang="en-US" sz="1200" b="1" i="0" u="none" strike="noStrike" cap="none" dirty="0">
                <a:solidFill>
                  <a:schemeClr val="tx1"/>
                </a:solidFill>
                <a:latin typeface="メイリオ" panose="020B0604030504040204" pitchFamily="50" charset="-128"/>
                <a:ea typeface="メイリオ" panose="020B0604030504040204" pitchFamily="50" charset="-128"/>
                <a:cs typeface="Meiryo"/>
                <a:sym typeface="Meiryo"/>
              </a:rPr>
              <a:t>カスタマー</a:t>
            </a:r>
            <a:endParaRPr sz="3200" b="1" dirty="0">
              <a:solidFill>
                <a:schemeClr val="tx1"/>
              </a:solidFill>
              <a:latin typeface="メイリオ" panose="020B0604030504040204" pitchFamily="50" charset="-128"/>
              <a:ea typeface="メイリオ" panose="020B0604030504040204" pitchFamily="50" charset="-128"/>
            </a:endParaRPr>
          </a:p>
        </p:txBody>
      </p:sp>
      <p:sp>
        <p:nvSpPr>
          <p:cNvPr id="183" name="Google Shape;677;p51">
            <a:extLst>
              <a:ext uri="{FF2B5EF4-FFF2-40B4-BE49-F238E27FC236}">
                <a16:creationId xmlns:a16="http://schemas.microsoft.com/office/drawing/2014/main" id="{4A4C2C78-485A-5E4E-0FD5-137A2D6CBEBF}"/>
              </a:ext>
            </a:extLst>
          </p:cNvPr>
          <p:cNvSpPr txBox="1"/>
          <p:nvPr/>
        </p:nvSpPr>
        <p:spPr>
          <a:xfrm>
            <a:off x="496084" y="4628481"/>
            <a:ext cx="1840984" cy="33851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altLang="en-US" sz="1600" b="1" dirty="0">
                <a:latin typeface="メイリオ" panose="020B0604030504040204" pitchFamily="50" charset="-128"/>
                <a:ea typeface="メイリオ" panose="020B0604030504040204" pitchFamily="50" charset="-128"/>
                <a:sym typeface="Meiryo"/>
              </a:rPr>
              <a:t>企業</a:t>
            </a:r>
            <a:r>
              <a:rPr lang="en-US" altLang="ja-JP" sz="1600" b="1" dirty="0">
                <a:latin typeface="メイリオ" panose="020B0604030504040204" pitchFamily="50" charset="-128"/>
                <a:ea typeface="メイリオ" panose="020B0604030504040204" pitchFamily="50" charset="-128"/>
                <a:sym typeface="Meiryo"/>
              </a:rPr>
              <a:t>C</a:t>
            </a:r>
            <a:endParaRPr sz="3200" dirty="0">
              <a:latin typeface="メイリオ" panose="020B0604030504040204" pitchFamily="50" charset="-128"/>
              <a:ea typeface="メイリオ" panose="020B0604030504040204" pitchFamily="50" charset="-128"/>
            </a:endParaRPr>
          </a:p>
        </p:txBody>
      </p:sp>
      <p:sp>
        <p:nvSpPr>
          <p:cNvPr id="185" name="Google Shape;677;p51">
            <a:extLst>
              <a:ext uri="{FF2B5EF4-FFF2-40B4-BE49-F238E27FC236}">
                <a16:creationId xmlns:a16="http://schemas.microsoft.com/office/drawing/2014/main" id="{765530EF-371A-348D-D916-895FE25BD985}"/>
              </a:ext>
            </a:extLst>
          </p:cNvPr>
          <p:cNvSpPr txBox="1"/>
          <p:nvPr/>
        </p:nvSpPr>
        <p:spPr>
          <a:xfrm>
            <a:off x="3376942" y="2282908"/>
            <a:ext cx="1072838" cy="46162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altLang="en-US" sz="2400" dirty="0">
                <a:latin typeface="メイリオ" panose="020B0604030504040204" pitchFamily="50" charset="-128"/>
                <a:ea typeface="メイリオ" panose="020B0604030504040204" pitchFamily="50" charset="-128"/>
              </a:rPr>
              <a:t>回答</a:t>
            </a:r>
            <a:endParaRPr lang="en-US" altLang="ja-JP" sz="2400" dirty="0">
              <a:latin typeface="メイリオ" panose="020B0604030504040204" pitchFamily="50" charset="-128"/>
              <a:ea typeface="メイリオ" panose="020B0604030504040204" pitchFamily="50" charset="-128"/>
            </a:endParaRPr>
          </a:p>
        </p:txBody>
      </p:sp>
      <p:sp>
        <p:nvSpPr>
          <p:cNvPr id="2" name="Google Shape;714;p52">
            <a:extLst>
              <a:ext uri="{FF2B5EF4-FFF2-40B4-BE49-F238E27FC236}">
                <a16:creationId xmlns:a16="http://schemas.microsoft.com/office/drawing/2014/main" id="{A78567B2-41A3-B4A3-78CA-70B97D714256}"/>
              </a:ext>
            </a:extLst>
          </p:cNvPr>
          <p:cNvSpPr/>
          <p:nvPr/>
        </p:nvSpPr>
        <p:spPr>
          <a:xfrm>
            <a:off x="8506300" y="5323976"/>
            <a:ext cx="3216034" cy="1414180"/>
          </a:xfrm>
          <a:prstGeom prst="roundRect">
            <a:avLst>
              <a:gd name="adj" fmla="val 16667"/>
            </a:avLst>
          </a:prstGeom>
          <a:solidFill>
            <a:schemeClr val="accent5">
              <a:lumMod val="20000"/>
              <a:lumOff val="80000"/>
            </a:scheme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r>
              <a:rPr lang="ja-JP" altLang="en-US"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費用イメージ（プレミアムプラン）</a:t>
            </a:r>
          </a:p>
          <a:p>
            <a:pPr marL="0" marR="0" lvl="0" indent="0" algn="l" rtl="0">
              <a:lnSpc>
                <a:spcPct val="100000"/>
              </a:lnSpc>
              <a:spcBef>
                <a:spcPts val="0"/>
              </a:spcBef>
              <a:spcAft>
                <a:spcPts val="0"/>
              </a:spcAft>
              <a:buNone/>
            </a:pPr>
            <a:endParaRPr lang="ja-JP" altLang="en-US"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endParaRPr>
          </a:p>
          <a:p>
            <a:pPr marL="0" marR="0" lvl="0" indent="0" algn="l" rtl="0">
              <a:lnSpc>
                <a:spcPct val="100000"/>
              </a:lnSpc>
              <a:spcBef>
                <a:spcPts val="0"/>
              </a:spcBef>
              <a:spcAft>
                <a:spcPts val="0"/>
              </a:spcAft>
              <a:buNone/>
            </a:pPr>
            <a:r>
              <a:rPr lang="ja-JP" altLang="en-US"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基本利用料	：</a:t>
            </a:r>
            <a:r>
              <a:rPr lang="en-US" altLang="ja-JP"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160,000</a:t>
            </a:r>
            <a:r>
              <a:rPr lang="ja-JP" altLang="en-US"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円</a:t>
            </a:r>
          </a:p>
          <a:p>
            <a:pPr marL="0" marR="0" lvl="0" indent="0" algn="l" rtl="0">
              <a:lnSpc>
                <a:spcPct val="100000"/>
              </a:lnSpc>
              <a:spcBef>
                <a:spcPts val="0"/>
              </a:spcBef>
              <a:spcAft>
                <a:spcPts val="0"/>
              </a:spcAft>
              <a:buNone/>
            </a:pPr>
            <a:r>
              <a:rPr lang="en-US" altLang="ja-JP"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ID</a:t>
            </a:r>
            <a:r>
              <a:rPr lang="ja-JP" altLang="en-US"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a:t>
            </a:r>
            <a:r>
              <a:rPr lang="en-US" altLang="ja-JP"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10</a:t>
            </a:r>
            <a:r>
              <a:rPr lang="ja-JP" altLang="en-US"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人</a:t>
            </a:r>
            <a:r>
              <a:rPr lang="en-US" altLang="ja-JP"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×4,000</a:t>
            </a:r>
            <a:r>
              <a:rPr lang="ja-JP" altLang="en-US"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円＝</a:t>
            </a:r>
            <a:r>
              <a:rPr lang="en-US" altLang="ja-JP"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40,000</a:t>
            </a:r>
            <a:r>
              <a:rPr lang="ja-JP" altLang="en-US"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円</a:t>
            </a:r>
          </a:p>
          <a:p>
            <a:pPr marL="0" marR="0" lvl="0" indent="0" algn="l" rtl="0">
              <a:lnSpc>
                <a:spcPct val="100000"/>
              </a:lnSpc>
              <a:spcBef>
                <a:spcPts val="0"/>
              </a:spcBef>
              <a:spcAft>
                <a:spcPts val="0"/>
              </a:spcAft>
              <a:buNone/>
            </a:pPr>
            <a:r>
              <a:rPr lang="en-US" altLang="ja-JP"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a:t>
            </a:r>
            <a:r>
              <a:rPr lang="en-US" altLang="ja-JP" dirty="0">
                <a:solidFill>
                  <a:schemeClr val="dk1"/>
                </a:solidFill>
                <a:latin typeface="メイリオ" panose="020B0604030504040204" pitchFamily="50" charset="-128"/>
                <a:ea typeface="メイリオ" panose="020B0604030504040204" pitchFamily="50" charset="-128"/>
                <a:cs typeface="Meiryo"/>
                <a:sym typeface="Meiryo"/>
              </a:rPr>
              <a:t>20</a:t>
            </a:r>
            <a:r>
              <a:rPr lang="en-US" altLang="ja-JP"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0,000</a:t>
            </a:r>
            <a:r>
              <a:rPr lang="ja-JP" altLang="en-US"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円</a:t>
            </a:r>
            <a:r>
              <a:rPr lang="en-US" altLang="ja-JP"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a:t>
            </a:r>
            <a:r>
              <a:rPr lang="ja-JP" altLang="en-US" b="0" i="0" u="none" strike="noStrike" cap="none" dirty="0">
                <a:solidFill>
                  <a:schemeClr val="dk1"/>
                </a:solidFill>
                <a:latin typeface="メイリオ" panose="020B0604030504040204" pitchFamily="50" charset="-128"/>
                <a:ea typeface="メイリオ" panose="020B0604030504040204" pitchFamily="50" charset="-128"/>
                <a:cs typeface="Meiryo"/>
                <a:sym typeface="Meiryo"/>
              </a:rPr>
              <a:t>月</a:t>
            </a:r>
          </a:p>
        </p:txBody>
      </p:sp>
    </p:spTree>
    <p:extLst>
      <p:ext uri="{BB962C8B-B14F-4D97-AF65-F5344CB8AC3E}">
        <p14:creationId xmlns:p14="http://schemas.microsoft.com/office/powerpoint/2010/main" val="1922376844"/>
      </p:ext>
    </p:extLst>
  </p:cSld>
  <p:clrMapOvr>
    <a:masterClrMapping/>
  </p:clrMapOvr>
</p:sld>
</file>

<file path=ppt/theme/theme1.xml><?xml version="1.0" encoding="utf-8"?>
<a:theme xmlns:a="http://schemas.openxmlformats.org/drawingml/2006/main" name="Office テーマ">
  <a:themeElements>
    <a:clrScheme name="暖かみのある青">
      <a:dk1>
        <a:srgbClr val="000000"/>
      </a:dk1>
      <a:lt1>
        <a:srgbClr val="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Office テーマ">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2720</TotalTime>
  <Words>2880</Words>
  <Application>Microsoft Office PowerPoint</Application>
  <PresentationFormat>ワイド画面</PresentationFormat>
  <Paragraphs>343</Paragraphs>
  <Slides>11</Slides>
  <Notes>11</Notes>
  <HiddenSlides>0</HiddenSlides>
  <MMClips>0</MMClips>
  <ScaleCrop>false</ScaleCrop>
  <HeadingPairs>
    <vt:vector size="6" baseType="variant">
      <vt:variant>
        <vt:lpstr>使用されているフォント</vt:lpstr>
      </vt:variant>
      <vt:variant>
        <vt:i4>6</vt:i4>
      </vt:variant>
      <vt:variant>
        <vt:lpstr>テーマ</vt:lpstr>
      </vt:variant>
      <vt:variant>
        <vt:i4>2</vt:i4>
      </vt:variant>
      <vt:variant>
        <vt:lpstr>スライド タイトル</vt:lpstr>
      </vt:variant>
      <vt:variant>
        <vt:i4>11</vt:i4>
      </vt:variant>
    </vt:vector>
  </HeadingPairs>
  <TitlesOfParts>
    <vt:vector size="19" baseType="lpstr">
      <vt:lpstr>Google Sans</vt:lpstr>
      <vt:lpstr>メイリオ</vt:lpstr>
      <vt:lpstr>メイリオ</vt:lpstr>
      <vt:lpstr>游ゴシック</vt:lpstr>
      <vt:lpstr>游ゴシック Light</vt:lpstr>
      <vt:lpstr>Arial</vt:lpstr>
      <vt:lpstr>Office テーマ</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ナレッジ×AIで業務革新 〜SolutionDeskで実現するナレッジマネジメントとAIの融合〜</dc:title>
  <dc:creator>木田</dc:creator>
  <cp:lastModifiedBy>俊行 藤原</cp:lastModifiedBy>
  <cp:revision>166</cp:revision>
  <dcterms:modified xsi:type="dcterms:W3CDTF">2025-06-24T01:44:34Z</dcterms:modified>
</cp:coreProperties>
</file>